
<file path=[Content_Types].xml><?xml version="1.0" encoding="utf-8"?>
<Types xmlns="http://schemas.openxmlformats.org/package/2006/content-types">
  <Default Extension="wmf" ContentType="image/x-wmf"/>
  <Default Extension="png" ContentType="image/png"/>
  <Default Extension="jpg" ContentType="image/jpeg"/>
  <Default Extension="jpeg" ContentType="image/jpeg"/>
  <Default Extension="xml" ContentType="application/xml"/>
  <Default Extension="emf" ContentType="image/x-emf"/>
  <Default Extension="rels" ContentType="application/vnd.openxmlformats-package.relationships+xml"/>
  <Default Extension="bin" ContentType="application/vnd.openxmlformats-officedocument.oleObject"/>
  <Override PartName="/ppt/slides/slide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1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2.xml" ContentType="application/vnd.openxmlformats-officedocument.presentationml.slideLayout+xml"/>
  <Override PartName="/ppt/slides/slide4.xml" ContentType="application/vnd.openxmlformats-officedocument.presentationml.slide+xml"/>
  <Override PartName="/ppt/slideMasters/slideMaster2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6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6.xml" ContentType="application/vnd.openxmlformats-officedocument.presentationml.slideLayout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entation.xml" ContentType="application/vnd.openxmlformats-officedocument.presentationml.presentation.main+xml"/>
  <Override PartName="/ppt/slideLayouts/slideLayout18.xml" ContentType="application/vnd.openxmlformats-officedocument.presentationml.slideLayout+xml"/>
</Types>
</file>

<file path=_rels/.rels><?xml version="1.0" encoding="UTF-8" standalone="yes"?><Relationships xmlns="http://schemas.openxmlformats.org/package/2006/relationships"><Relationship Id="rId3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autoCompressPictures="0" saveSubsetFonts="1" showSpecialPlsOnTitleSld="0">
  <p:sldMasterIdLst>
    <p:sldMasterId id="2147483648" r:id="rId1"/>
    <p:sldMasterId id="2147483660" r:id="rId2"/>
  </p:sld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9144000" cy="6858000"/>
  <p:defaultTextStyle>
    <a:defPPr>
      <a:defRPr lang="en-US"/>
    </a:defPPr>
    <a:lvl1pPr marL="0" algn="l" defTabSz="4572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>
      <a:defRPr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109" d="100"/>
          <a:sy n="109" d="100"/>
        </p:scale>
        <p:origin x="1674" y="102"/>
      </p:cViewPr>
      <p:guideLst>
        <p:guide pos="391" orient="horz"/>
        <p:guide pos="317"/>
        <p:guide pos="5647"/>
        <p:guide pos="22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theme" Target="theme/theme1.xml"/><Relationship Id="rId4" Type="http://schemas.openxmlformats.org/officeDocument/2006/relationships/theme" Target="theme/theme2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presProps" Target="presProps.xml" /><Relationship Id="rId11" Type="http://schemas.openxmlformats.org/officeDocument/2006/relationships/tableStyles" Target="tableStyles.xml" /><Relationship Id="rId12" Type="http://schemas.openxmlformats.org/officeDocument/2006/relationships/viewProps" Target="viewProps.xml" /></Relationships>
</file>

<file path=ppt/slideLayouts/_rels/slideLayout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1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emf"/></Relationships>
</file>

<file path=ppt/slideLayouts/_rels/slideLayout1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emf"/></Relationships>
</file>

<file path=ppt/slideLayouts/_rels/slideLayout1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emf"/></Relationships>
</file>

<file path=ppt/slideLayouts/_rels/slideLayout1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emf"/></Relationships>
</file>

<file path=ppt/slideLayouts/_rels/slideLayout1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emf"/></Relationships>
</file>

<file path=ppt/slideLayouts/_rels/slideLayout1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emf"/></Relationships>
</file>

<file path=ppt/slideLayouts/_rels/slideLayout1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emf"/></Relationships>
</file>

<file path=ppt/slideLayouts/_rels/slideLayout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20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emf"/></Relationships>
</file>

<file path=ppt/slideLayouts/_rels/slideLayout21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emf"/></Relationships>
</file>

<file path=ppt/slideLayouts/_rels/slideLayout22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2.xml"/><Relationship Id="rId2" Type="http://schemas.openxmlformats.org/officeDocument/2006/relationships/image" Target="../media/image2.emf"/></Relationships>
</file>

<file path=ppt/slideLayouts/_rels/slideLayout3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4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5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6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7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8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_rels/slideLayout9.xml.rels>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PhAnim="0" userDrawn="1">
  <p:cSld name="2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PhAnim="0" userDrawn="1">
  <p:cSld name="Закрывающи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71223" y="1642338"/>
            <a:ext cx="2857847" cy="157774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ЗАКРЫВАЮЩИЙ СЛАЙД ПРЕЗЕНТАЦИИ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571223" y="3358083"/>
            <a:ext cx="2857847" cy="1872000"/>
          </a:xfrm>
        </p:spPr>
        <p:txBody>
          <a:bodyPr anchor="t" anchorCtr="0">
            <a:normAutofit/>
          </a:bodyPr>
          <a:lstStyle>
            <a:lvl1pPr marL="0" marR="0" indent="0" algn="l" defTabSz="914354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ct val="110000"/>
              <a:buFontTx/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marL="0" marR="0" lvl="0" indent="0" algn="l" defTabSz="914354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ct val="110000"/>
              <a:buFontTx/>
              <a:buNone/>
              <a:defRPr/>
            </a:pPr>
            <a:r>
              <a:rPr lang="ru-RU"/>
              <a:t>Текст закрывающего слайда, реквизиты, контактная информация</a:t>
            </a:r>
            <a:endParaRPr/>
          </a:p>
        </p:txBody>
      </p:sp>
      <p:sp>
        <p:nvSpPr>
          <p:cNvPr id="14" name="Прямоугольник 13"/>
          <p:cNvSpPr/>
          <p:nvPr userDrawn="1"/>
        </p:nvSpPr>
        <p:spPr bwMode="auto">
          <a:xfrm>
            <a:off x="400366" y="1642336"/>
            <a:ext cx="46892" cy="3587751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16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7790879" y="6356940"/>
            <a:ext cx="93274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036E43-BD2F-D44D-850A-5FFB25242708}" type="slidenum">
              <a:rPr lang="ru-RU" b="0">
                <a:solidFill>
                  <a:schemeClr val="tx1"/>
                </a:solidFill>
              </a:rPr>
              <a:t>‹#›</a:t>
            </a:fld>
            <a:endParaRPr lang="ru-RU" b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3786" y="6160595"/>
            <a:ext cx="1781607" cy="5021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PhAnim="0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12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7790879" y="6356940"/>
            <a:ext cx="93274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036E43-BD2F-D44D-850A-5FFB25242708}" type="slidenum">
              <a:rPr lang="ru-RU" b="0">
                <a:solidFill>
                  <a:schemeClr val="tx1"/>
                </a:solidFill>
              </a:rPr>
              <a:t>‹#›</a:t>
            </a:fld>
            <a:endParaRPr lang="ru-RU" b="0">
              <a:solidFill>
                <a:schemeClr val="tx1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3786" y="6160595"/>
            <a:ext cx="1781607" cy="5021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PhAnim="0" userDrawn="1">
  <p:cSld name="2_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PhAnim="0" userDrawn="1">
  <p:cSld name="Содержа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СОДЕРЖАНИЯ</a:t>
            </a:r>
            <a:endParaRPr lang="en-US"/>
          </a:p>
        </p:txBody>
      </p:sp>
      <p:sp>
        <p:nvSpPr>
          <p:cNvPr id="9" name="Прямоугольник 8"/>
          <p:cNvSpPr/>
          <p:nvPr userDrawn="1"/>
        </p:nvSpPr>
        <p:spPr bwMode="auto">
          <a:xfrm>
            <a:off x="400366" y="1712669"/>
            <a:ext cx="46892" cy="3587751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189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 spc="0">
              <a:ln>
                <a:noFill/>
              </a:ln>
              <a:solidFill>
                <a:srgbClr val="FFFFFF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auto">
          <a:xfrm>
            <a:off x="545829" y="1712669"/>
            <a:ext cx="6576332" cy="384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>
              <a:defRPr/>
            </a:pPr>
            <a:r>
              <a:rPr lang="ru-RU"/>
              <a:t>Раздел презентации</a:t>
            </a:r>
            <a:endParaRPr lang="en-US"/>
          </a:p>
        </p:txBody>
      </p:sp>
      <p:sp>
        <p:nvSpPr>
          <p:cNvPr id="11" name="Текст 12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406640" y="1737298"/>
            <a:ext cx="1310496" cy="35975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№ слайда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3" hasCustomPrompt="1"/>
          </p:nvPr>
        </p:nvSpPr>
        <p:spPr bwMode="auto">
          <a:xfrm>
            <a:off x="545829" y="2163774"/>
            <a:ext cx="6576332" cy="384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>
              <a:defRPr/>
            </a:pPr>
            <a:r>
              <a:rPr lang="ru-RU"/>
              <a:t>Раздел презентации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7406640" y="2188402"/>
            <a:ext cx="1310496" cy="35975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№ слайда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idx="15" hasCustomPrompt="1"/>
          </p:nvPr>
        </p:nvSpPr>
        <p:spPr bwMode="auto">
          <a:xfrm>
            <a:off x="545829" y="2614877"/>
            <a:ext cx="6576332" cy="384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>
              <a:defRPr/>
            </a:pPr>
            <a:r>
              <a:rPr lang="ru-RU"/>
              <a:t>Раздел презентации</a:t>
            </a:r>
            <a:endParaRPr lang="en-US"/>
          </a:p>
        </p:txBody>
      </p:sp>
      <p:sp>
        <p:nvSpPr>
          <p:cNvPr id="15" name="Текст 12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7406640" y="2639506"/>
            <a:ext cx="1310496" cy="35975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№ слайда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idx="17" hasCustomPrompt="1"/>
          </p:nvPr>
        </p:nvSpPr>
        <p:spPr bwMode="auto">
          <a:xfrm>
            <a:off x="545829" y="3065982"/>
            <a:ext cx="6576332" cy="384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>
              <a:defRPr/>
            </a:pPr>
            <a:r>
              <a:rPr lang="ru-RU"/>
              <a:t>Раздел презентации</a:t>
            </a:r>
            <a:endParaRPr lang="en-US"/>
          </a:p>
        </p:txBody>
      </p:sp>
      <p:sp>
        <p:nvSpPr>
          <p:cNvPr id="17" name="Текст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7406640" y="3090610"/>
            <a:ext cx="1310496" cy="35975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№ слайда</a:t>
            </a:r>
            <a:endParaRPr/>
          </a:p>
        </p:txBody>
      </p:sp>
      <p:sp>
        <p:nvSpPr>
          <p:cNvPr id="18" name="Content Placeholder 2"/>
          <p:cNvSpPr>
            <a:spLocks noGrp="1"/>
          </p:cNvSpPr>
          <p:nvPr>
            <p:ph idx="19" hasCustomPrompt="1"/>
          </p:nvPr>
        </p:nvSpPr>
        <p:spPr bwMode="auto">
          <a:xfrm>
            <a:off x="545829" y="3517086"/>
            <a:ext cx="6576332" cy="384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>
              <a:defRPr/>
            </a:pPr>
            <a:r>
              <a:rPr lang="ru-RU"/>
              <a:t>Раздел презентации</a:t>
            </a:r>
            <a:endParaRPr lang="en-US"/>
          </a:p>
        </p:txBody>
      </p:sp>
      <p:sp>
        <p:nvSpPr>
          <p:cNvPr id="19" name="Текст 1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7406640" y="3541714"/>
            <a:ext cx="1310496" cy="35975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№ слайда</a:t>
            </a:r>
            <a:endParaRPr/>
          </a:p>
        </p:txBody>
      </p:sp>
      <p:sp>
        <p:nvSpPr>
          <p:cNvPr id="20" name="Content Placeholder 2"/>
          <p:cNvSpPr>
            <a:spLocks noGrp="1"/>
          </p:cNvSpPr>
          <p:nvPr>
            <p:ph idx="21" hasCustomPrompt="1"/>
          </p:nvPr>
        </p:nvSpPr>
        <p:spPr bwMode="auto">
          <a:xfrm>
            <a:off x="545829" y="3968190"/>
            <a:ext cx="6576332" cy="384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>
              <a:defRPr/>
            </a:pPr>
            <a:r>
              <a:rPr lang="ru-RU"/>
              <a:t>Раздел презентации</a:t>
            </a:r>
            <a:endParaRPr lang="en-US"/>
          </a:p>
        </p:txBody>
      </p:sp>
      <p:sp>
        <p:nvSpPr>
          <p:cNvPr id="21" name="Текст 12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7406640" y="3992818"/>
            <a:ext cx="1310496" cy="35975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№ слайда</a:t>
            </a:r>
            <a:endParaRPr/>
          </a:p>
        </p:txBody>
      </p:sp>
      <p:sp>
        <p:nvSpPr>
          <p:cNvPr id="22" name="Content Placeholder 2"/>
          <p:cNvSpPr>
            <a:spLocks noGrp="1"/>
          </p:cNvSpPr>
          <p:nvPr>
            <p:ph idx="23" hasCustomPrompt="1"/>
          </p:nvPr>
        </p:nvSpPr>
        <p:spPr bwMode="auto">
          <a:xfrm>
            <a:off x="545829" y="4419293"/>
            <a:ext cx="6576332" cy="384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>
              <a:defRPr/>
            </a:pPr>
            <a:r>
              <a:rPr lang="ru-RU"/>
              <a:t>Раздел презентации</a:t>
            </a:r>
            <a:endParaRPr lang="en-US"/>
          </a:p>
        </p:txBody>
      </p:sp>
      <p:sp>
        <p:nvSpPr>
          <p:cNvPr id="23" name="Текст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7406640" y="4443922"/>
            <a:ext cx="1310496" cy="35975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№ слайда</a:t>
            </a:r>
            <a:endParaRPr/>
          </a:p>
        </p:txBody>
      </p:sp>
      <p:sp>
        <p:nvSpPr>
          <p:cNvPr id="24" name="Content Placeholder 2"/>
          <p:cNvSpPr>
            <a:spLocks noGrp="1"/>
          </p:cNvSpPr>
          <p:nvPr>
            <p:ph idx="25" hasCustomPrompt="1"/>
          </p:nvPr>
        </p:nvSpPr>
        <p:spPr bwMode="auto">
          <a:xfrm>
            <a:off x="545829" y="4870398"/>
            <a:ext cx="6576332" cy="384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>
              <a:defRPr/>
            </a:pPr>
            <a:r>
              <a:rPr lang="ru-RU"/>
              <a:t>Раздел презентации</a:t>
            </a:r>
            <a:endParaRPr lang="en-US"/>
          </a:p>
        </p:txBody>
      </p:sp>
      <p:sp>
        <p:nvSpPr>
          <p:cNvPr id="25" name="Текст 12"/>
          <p:cNvSpPr>
            <a:spLocks noGrp="1"/>
          </p:cNvSpPr>
          <p:nvPr>
            <p:ph type="body" sz="quarter" idx="26" hasCustomPrompt="1"/>
          </p:nvPr>
        </p:nvSpPr>
        <p:spPr bwMode="auto">
          <a:xfrm>
            <a:off x="7406640" y="4895026"/>
            <a:ext cx="1310496" cy="35975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№ слайда</a:t>
            </a:r>
            <a:endParaRPr/>
          </a:p>
        </p:txBody>
      </p:sp>
      <p:sp>
        <p:nvSpPr>
          <p:cNvPr id="28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7790879" y="6356940"/>
            <a:ext cx="932747" cy="365125"/>
          </a:xfrm>
          <a:prstGeom prst="rect">
            <a:avLst/>
          </a:prstGeom>
        </p:spPr>
        <p:txBody>
          <a:bodyPr/>
          <a:lstStyle/>
          <a:p>
            <a:pPr defTabSz="457189">
              <a:defRPr/>
            </a:pPr>
            <a:fld id="{51036E43-BD2F-D44D-850A-5FFB25242708}" type="slidenum">
              <a:rPr lang="ru-RU" b="0">
                <a:solidFill>
                  <a:srgbClr val="000000"/>
                </a:solidFill>
              </a:rPr>
              <a:t>‹#›</a:t>
            </a:fld>
            <a:endParaRPr lang="ru-RU" b="0">
              <a:solidFill>
                <a:srgbClr val="000000"/>
              </a:solidFill>
            </a:endParaRPr>
          </a:p>
        </p:txBody>
      </p:sp>
      <p:pic>
        <p:nvPicPr>
          <p:cNvPr id="26" name="Рисунок 25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3786" y="6160595"/>
            <a:ext cx="1781607" cy="5021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PhAnim="0" userDrawn="1">
  <p:cSld name="Раздел презентаци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7790879" y="6356940"/>
            <a:ext cx="932747" cy="365125"/>
          </a:xfrm>
          <a:prstGeom prst="rect">
            <a:avLst/>
          </a:prstGeom>
        </p:spPr>
        <p:txBody>
          <a:bodyPr/>
          <a:lstStyle/>
          <a:p>
            <a:pPr defTabSz="457189">
              <a:defRPr/>
            </a:pPr>
            <a:fld id="{51036E43-BD2F-D44D-850A-5FFB25242708}" type="slidenum">
              <a:rPr lang="ru-RU" b="0">
                <a:solidFill>
                  <a:srgbClr val="000000"/>
                </a:solidFill>
              </a:rPr>
              <a:t>‹#›</a:t>
            </a:fld>
            <a:endParaRPr lang="ru-RU" b="0">
              <a:solidFill>
                <a:srgbClr val="0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3786" y="6160595"/>
            <a:ext cx="1781607" cy="5021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PhAnim="0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13781" y="1184356"/>
            <a:ext cx="8412587" cy="4704000"/>
          </a:xfrm>
        </p:spPr>
        <p:txBody>
          <a:bodyPr/>
          <a:lstStyle>
            <a:lvl1pPr marL="230389" indent="-230389">
              <a:buClr>
                <a:schemeClr val="accent1"/>
              </a:buClr>
              <a:buFont typeface="Arial"/>
              <a:buChar char="►"/>
              <a:defRPr/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10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7790879" y="6356940"/>
            <a:ext cx="932747" cy="365125"/>
          </a:xfrm>
          <a:prstGeom prst="rect">
            <a:avLst/>
          </a:prstGeom>
        </p:spPr>
        <p:txBody>
          <a:bodyPr/>
          <a:lstStyle/>
          <a:p>
            <a:pPr defTabSz="457189">
              <a:defRPr/>
            </a:pPr>
            <a:fld id="{51036E43-BD2F-D44D-850A-5FFB25242708}" type="slidenum">
              <a:rPr lang="ru-RU" b="0">
                <a:solidFill>
                  <a:srgbClr val="000000"/>
                </a:solidFill>
              </a:rPr>
              <a:t>‹#›</a:t>
            </a:fld>
            <a:endParaRPr lang="ru-RU" b="0">
              <a:solidFill>
                <a:srgbClr val="0000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3786" y="6160595"/>
            <a:ext cx="1781607" cy="5021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PhAnim="0" userDrawn="1">
  <p:cSld name="Заголовок и объект (с источниками)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13781" y="1184356"/>
            <a:ext cx="8412587" cy="4704000"/>
          </a:xfrm>
        </p:spPr>
        <p:txBody>
          <a:bodyPr/>
          <a:lstStyle>
            <a:lvl1pPr marL="230389" indent="-230389">
              <a:buClr>
                <a:schemeClr val="accent1"/>
              </a:buClr>
              <a:buFont typeface="Arial"/>
              <a:buChar char="►"/>
              <a:defRPr/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3130624" y="6084533"/>
            <a:ext cx="5595745" cy="198000"/>
          </a:xfrm>
        </p:spPr>
        <p:txBody>
          <a:bodyPr>
            <a:noAutofit/>
          </a:bodyPr>
          <a:lstStyle>
            <a:lvl1pPr marL="0" indent="0">
              <a:buNone/>
              <a:defRPr sz="1050"/>
            </a:lvl1pPr>
          </a:lstStyle>
          <a:p>
            <a:pPr lvl="0">
              <a:defRPr/>
            </a:pPr>
            <a:r>
              <a:rPr lang="ru-RU"/>
              <a:t>Примечания:</a:t>
            </a:r>
            <a:endParaRPr/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3130624" y="6338312"/>
            <a:ext cx="5595745" cy="190800"/>
          </a:xfrm>
        </p:spPr>
        <p:txBody>
          <a:bodyPr>
            <a:noAutofit/>
          </a:bodyPr>
          <a:lstStyle>
            <a:lvl1pPr marL="0" indent="0">
              <a:buNone/>
              <a:defRPr sz="1050"/>
            </a:lvl1pPr>
          </a:lstStyle>
          <a:p>
            <a:pPr lvl="0">
              <a:defRPr/>
            </a:pPr>
            <a:r>
              <a:rPr lang="ru-RU"/>
              <a:t>Источники:</a:t>
            </a:r>
            <a:endParaRPr/>
          </a:p>
        </p:txBody>
      </p:sp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12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7790879" y="6356940"/>
            <a:ext cx="932747" cy="365125"/>
          </a:xfrm>
          <a:prstGeom prst="rect">
            <a:avLst/>
          </a:prstGeom>
        </p:spPr>
        <p:txBody>
          <a:bodyPr/>
          <a:lstStyle/>
          <a:p>
            <a:pPr defTabSz="457189">
              <a:defRPr/>
            </a:pPr>
            <a:fld id="{51036E43-BD2F-D44D-850A-5FFB25242708}" type="slidenum">
              <a:rPr lang="ru-RU" b="0">
                <a:solidFill>
                  <a:srgbClr val="000000"/>
                </a:solidFill>
              </a:rPr>
              <a:t>‹#›</a:t>
            </a:fld>
            <a:endParaRPr lang="ru-RU" b="0">
              <a:solidFill>
                <a:srgbClr val="000000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3786" y="6160595"/>
            <a:ext cx="1781607" cy="5021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PhAnim="0" userDrawn="1">
  <p:cSld name="2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47500" y="1184355"/>
            <a:ext cx="8178867" cy="4704000"/>
          </a:xfrm>
        </p:spPr>
        <p:txBody>
          <a:bodyPr/>
          <a:lstStyle>
            <a:lvl1pPr marL="230389" indent="-230389">
              <a:buClr>
                <a:schemeClr val="accent1"/>
              </a:buClr>
              <a:buFont typeface="Wingdings 3"/>
              <a:buChar char=""/>
              <a:defRPr/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2" name="Прямоугольник 11"/>
          <p:cNvSpPr/>
          <p:nvPr userDrawn="1"/>
        </p:nvSpPr>
        <p:spPr bwMode="auto">
          <a:xfrm>
            <a:off x="400366" y="1178736"/>
            <a:ext cx="46892" cy="4704000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189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 spc="0">
              <a:ln>
                <a:noFill/>
              </a:ln>
              <a:solidFill>
                <a:srgbClr val="FFFFFF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11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7790879" y="6356940"/>
            <a:ext cx="932747" cy="365125"/>
          </a:xfrm>
          <a:prstGeom prst="rect">
            <a:avLst/>
          </a:prstGeom>
        </p:spPr>
        <p:txBody>
          <a:bodyPr/>
          <a:lstStyle/>
          <a:p>
            <a:pPr defTabSz="457189">
              <a:defRPr/>
            </a:pPr>
            <a:fld id="{51036E43-BD2F-D44D-850A-5FFB25242708}" type="slidenum">
              <a:rPr lang="ru-RU" b="0">
                <a:solidFill>
                  <a:srgbClr val="000000"/>
                </a:solidFill>
              </a:rPr>
              <a:t>‹#›</a:t>
            </a:fld>
            <a:endParaRPr lang="ru-RU" b="0">
              <a:solidFill>
                <a:srgbClr val="0000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3786" y="6160595"/>
            <a:ext cx="1781607" cy="5021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PhAnim="0" userDrawn="1">
  <p:cSld name="3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14300" y="1536805"/>
            <a:ext cx="4068000" cy="4368000"/>
          </a:xfrm>
        </p:spPr>
        <p:txBody>
          <a:bodyPr/>
          <a:lstStyle>
            <a:lvl1pPr marL="230389" indent="-230389">
              <a:buClr>
                <a:schemeClr val="accent1"/>
              </a:buClr>
              <a:buFont typeface="Arial"/>
              <a:buChar char="►"/>
              <a:defRPr/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13596" y="1046724"/>
            <a:ext cx="4068000" cy="41433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85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Подзаголовок</a:t>
            </a:r>
            <a:endParaRPr/>
          </a:p>
        </p:txBody>
      </p:sp>
      <p:sp>
        <p:nvSpPr>
          <p:cNvPr id="14" name="Content Placeholder 3"/>
          <p:cNvSpPr>
            <a:spLocks noGrp="1"/>
          </p:cNvSpPr>
          <p:nvPr>
            <p:ph sz="half" idx="15"/>
          </p:nvPr>
        </p:nvSpPr>
        <p:spPr bwMode="auto">
          <a:xfrm>
            <a:off x="4659360" y="1536805"/>
            <a:ext cx="4068000" cy="4368000"/>
          </a:xfrm>
        </p:spPr>
        <p:txBody>
          <a:bodyPr/>
          <a:lstStyle>
            <a:lvl1pPr marL="230389" indent="-230389">
              <a:buFont typeface="Arial"/>
              <a:buChar char="►"/>
              <a:defRPr/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4658656" y="1046724"/>
            <a:ext cx="4068000" cy="41433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85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Подзаголовок</a:t>
            </a:r>
            <a:endParaRPr/>
          </a:p>
        </p:txBody>
      </p:sp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12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7790879" y="6356940"/>
            <a:ext cx="932747" cy="365125"/>
          </a:xfrm>
          <a:prstGeom prst="rect">
            <a:avLst/>
          </a:prstGeom>
        </p:spPr>
        <p:txBody>
          <a:bodyPr/>
          <a:lstStyle/>
          <a:p>
            <a:pPr defTabSz="457189">
              <a:defRPr/>
            </a:pPr>
            <a:fld id="{51036E43-BD2F-D44D-850A-5FFB25242708}" type="slidenum">
              <a:rPr lang="ru-RU" b="0">
                <a:solidFill>
                  <a:srgbClr val="000000"/>
                </a:solidFill>
              </a:rPr>
              <a:t>‹#›</a:t>
            </a:fld>
            <a:endParaRPr lang="ru-RU" b="0">
              <a:solidFill>
                <a:srgbClr val="000000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3786" y="6160595"/>
            <a:ext cx="1781607" cy="5021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PhAnim="0" userDrawn="1">
  <p:cSld name="4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60878" y="1536511"/>
            <a:ext cx="8162748" cy="1680000"/>
          </a:xfrm>
        </p:spPr>
        <p:txBody>
          <a:bodyPr/>
          <a:lstStyle>
            <a:lvl1pPr marL="230389" indent="-230389">
              <a:buFont typeface="Arial"/>
              <a:buChar char="►"/>
              <a:defRPr/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560174" y="1046430"/>
            <a:ext cx="8162748" cy="41433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85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Подзаголовок</a:t>
            </a:r>
            <a:endParaRPr/>
          </a:p>
        </p:txBody>
      </p:sp>
      <p:sp>
        <p:nvSpPr>
          <p:cNvPr id="12" name="Content Placeholder 3"/>
          <p:cNvSpPr>
            <a:spLocks noGrp="1"/>
          </p:cNvSpPr>
          <p:nvPr>
            <p:ph sz="half" idx="15"/>
          </p:nvPr>
        </p:nvSpPr>
        <p:spPr bwMode="auto">
          <a:xfrm>
            <a:off x="560878" y="4197529"/>
            <a:ext cx="8162748" cy="1680000"/>
          </a:xfrm>
        </p:spPr>
        <p:txBody>
          <a:bodyPr/>
          <a:lstStyle>
            <a:lvl1pPr marL="230389" indent="-230389">
              <a:buClr>
                <a:schemeClr val="accent1"/>
              </a:buClr>
              <a:buFont typeface="Arial"/>
              <a:buChar char="►"/>
              <a:defRPr/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560174" y="3684002"/>
            <a:ext cx="8162748" cy="41433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85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Подзаголовок</a:t>
            </a:r>
            <a:endParaRPr/>
          </a:p>
        </p:txBody>
      </p:sp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22" name="Прямоугольник 21"/>
          <p:cNvSpPr/>
          <p:nvPr userDrawn="1"/>
        </p:nvSpPr>
        <p:spPr bwMode="auto">
          <a:xfrm>
            <a:off x="400204" y="1172633"/>
            <a:ext cx="46800" cy="2064000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189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 spc="0">
              <a:ln>
                <a:noFill/>
              </a:ln>
              <a:solidFill>
                <a:srgbClr val="FFFFFF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24" name="Прямоугольник 23"/>
          <p:cNvSpPr/>
          <p:nvPr userDrawn="1"/>
        </p:nvSpPr>
        <p:spPr bwMode="auto">
          <a:xfrm>
            <a:off x="400204" y="3811803"/>
            <a:ext cx="46800" cy="2059200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189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 spc="0">
              <a:ln>
                <a:noFill/>
              </a:ln>
              <a:solidFill>
                <a:srgbClr val="FFFFFF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15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7790879" y="6356940"/>
            <a:ext cx="932747" cy="365125"/>
          </a:xfrm>
          <a:prstGeom prst="rect">
            <a:avLst/>
          </a:prstGeom>
        </p:spPr>
        <p:txBody>
          <a:bodyPr/>
          <a:lstStyle/>
          <a:p>
            <a:pPr defTabSz="457189">
              <a:defRPr/>
            </a:pPr>
            <a:fld id="{51036E43-BD2F-D44D-850A-5FFB25242708}" type="slidenum">
              <a:rPr lang="ru-RU" b="0">
                <a:solidFill>
                  <a:srgbClr val="000000"/>
                </a:solidFill>
              </a:rPr>
              <a:t>‹#›</a:t>
            </a:fld>
            <a:endParaRPr lang="ru-RU" b="0">
              <a:solidFill>
                <a:srgbClr val="00000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3786" y="6160595"/>
            <a:ext cx="1781607" cy="5021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PhAnim="0" userDrawn="1">
  <p:cSld name="Содержа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СОДЕРЖАНИЯ</a:t>
            </a:r>
            <a:endParaRPr lang="en-US"/>
          </a:p>
        </p:txBody>
      </p:sp>
      <p:sp>
        <p:nvSpPr>
          <p:cNvPr id="9" name="Прямоугольник 8"/>
          <p:cNvSpPr/>
          <p:nvPr userDrawn="1"/>
        </p:nvSpPr>
        <p:spPr bwMode="auto">
          <a:xfrm>
            <a:off x="400366" y="1712669"/>
            <a:ext cx="46892" cy="3587751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10" name="Content Placeholder 2"/>
          <p:cNvSpPr>
            <a:spLocks noGrp="1"/>
          </p:cNvSpPr>
          <p:nvPr>
            <p:ph idx="1" hasCustomPrompt="1"/>
          </p:nvPr>
        </p:nvSpPr>
        <p:spPr bwMode="auto">
          <a:xfrm>
            <a:off x="545829" y="1712669"/>
            <a:ext cx="6576332" cy="384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>
              <a:defRPr/>
            </a:pPr>
            <a:r>
              <a:rPr lang="ru-RU"/>
              <a:t>Раздел презентации</a:t>
            </a:r>
            <a:endParaRPr lang="en-US"/>
          </a:p>
        </p:txBody>
      </p:sp>
      <p:sp>
        <p:nvSpPr>
          <p:cNvPr id="11" name="Текст 12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7406640" y="1737298"/>
            <a:ext cx="1310496" cy="35975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№ слайда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3" hasCustomPrompt="1"/>
          </p:nvPr>
        </p:nvSpPr>
        <p:spPr bwMode="auto">
          <a:xfrm>
            <a:off x="545829" y="2163774"/>
            <a:ext cx="6576332" cy="384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>
              <a:defRPr/>
            </a:pPr>
            <a:r>
              <a:rPr lang="ru-RU"/>
              <a:t>Раздел презентации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7406640" y="2188402"/>
            <a:ext cx="1310496" cy="35975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№ слайда</a:t>
            </a:r>
            <a:endParaRPr/>
          </a:p>
        </p:txBody>
      </p:sp>
      <p:sp>
        <p:nvSpPr>
          <p:cNvPr id="14" name="Content Placeholder 2"/>
          <p:cNvSpPr>
            <a:spLocks noGrp="1"/>
          </p:cNvSpPr>
          <p:nvPr>
            <p:ph idx="15" hasCustomPrompt="1"/>
          </p:nvPr>
        </p:nvSpPr>
        <p:spPr bwMode="auto">
          <a:xfrm>
            <a:off x="545829" y="2614877"/>
            <a:ext cx="6576332" cy="384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>
              <a:defRPr/>
            </a:pPr>
            <a:r>
              <a:rPr lang="ru-RU"/>
              <a:t>Раздел презентации</a:t>
            </a:r>
            <a:endParaRPr lang="en-US"/>
          </a:p>
        </p:txBody>
      </p:sp>
      <p:sp>
        <p:nvSpPr>
          <p:cNvPr id="15" name="Текст 12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7406640" y="2639506"/>
            <a:ext cx="1310496" cy="35975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№ слайда</a:t>
            </a:r>
            <a:endParaRPr/>
          </a:p>
        </p:txBody>
      </p:sp>
      <p:sp>
        <p:nvSpPr>
          <p:cNvPr id="16" name="Content Placeholder 2"/>
          <p:cNvSpPr>
            <a:spLocks noGrp="1"/>
          </p:cNvSpPr>
          <p:nvPr>
            <p:ph idx="17" hasCustomPrompt="1"/>
          </p:nvPr>
        </p:nvSpPr>
        <p:spPr bwMode="auto">
          <a:xfrm>
            <a:off x="545829" y="3065982"/>
            <a:ext cx="6576332" cy="384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>
              <a:defRPr/>
            </a:pPr>
            <a:r>
              <a:rPr lang="ru-RU"/>
              <a:t>Раздел презентации</a:t>
            </a:r>
            <a:endParaRPr lang="en-US"/>
          </a:p>
        </p:txBody>
      </p:sp>
      <p:sp>
        <p:nvSpPr>
          <p:cNvPr id="17" name="Текст 12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7406640" y="3090610"/>
            <a:ext cx="1310496" cy="35975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№ слайда</a:t>
            </a:r>
            <a:endParaRPr/>
          </a:p>
        </p:txBody>
      </p:sp>
      <p:sp>
        <p:nvSpPr>
          <p:cNvPr id="18" name="Content Placeholder 2"/>
          <p:cNvSpPr>
            <a:spLocks noGrp="1"/>
          </p:cNvSpPr>
          <p:nvPr>
            <p:ph idx="19" hasCustomPrompt="1"/>
          </p:nvPr>
        </p:nvSpPr>
        <p:spPr bwMode="auto">
          <a:xfrm>
            <a:off x="545829" y="3517086"/>
            <a:ext cx="6576332" cy="384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>
              <a:defRPr/>
            </a:pPr>
            <a:r>
              <a:rPr lang="ru-RU"/>
              <a:t>Раздел презентации</a:t>
            </a:r>
            <a:endParaRPr lang="en-US"/>
          </a:p>
        </p:txBody>
      </p:sp>
      <p:sp>
        <p:nvSpPr>
          <p:cNvPr id="19" name="Текст 12"/>
          <p:cNvSpPr>
            <a:spLocks noGrp="1"/>
          </p:cNvSpPr>
          <p:nvPr>
            <p:ph type="body" sz="quarter" idx="20" hasCustomPrompt="1"/>
          </p:nvPr>
        </p:nvSpPr>
        <p:spPr bwMode="auto">
          <a:xfrm>
            <a:off x="7406640" y="3541714"/>
            <a:ext cx="1310496" cy="35975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№ слайда</a:t>
            </a:r>
            <a:endParaRPr/>
          </a:p>
        </p:txBody>
      </p:sp>
      <p:sp>
        <p:nvSpPr>
          <p:cNvPr id="20" name="Content Placeholder 2"/>
          <p:cNvSpPr>
            <a:spLocks noGrp="1"/>
          </p:cNvSpPr>
          <p:nvPr>
            <p:ph idx="21" hasCustomPrompt="1"/>
          </p:nvPr>
        </p:nvSpPr>
        <p:spPr bwMode="auto">
          <a:xfrm>
            <a:off x="545829" y="3968190"/>
            <a:ext cx="6576332" cy="384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>
              <a:defRPr/>
            </a:pPr>
            <a:r>
              <a:rPr lang="ru-RU"/>
              <a:t>Раздел презентации</a:t>
            </a:r>
            <a:endParaRPr lang="en-US"/>
          </a:p>
        </p:txBody>
      </p:sp>
      <p:sp>
        <p:nvSpPr>
          <p:cNvPr id="21" name="Текст 12"/>
          <p:cNvSpPr>
            <a:spLocks noGrp="1"/>
          </p:cNvSpPr>
          <p:nvPr>
            <p:ph type="body" sz="quarter" idx="22" hasCustomPrompt="1"/>
          </p:nvPr>
        </p:nvSpPr>
        <p:spPr bwMode="auto">
          <a:xfrm>
            <a:off x="7406640" y="3992818"/>
            <a:ext cx="1310496" cy="35975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№ слайда</a:t>
            </a:r>
            <a:endParaRPr/>
          </a:p>
        </p:txBody>
      </p:sp>
      <p:sp>
        <p:nvSpPr>
          <p:cNvPr id="22" name="Content Placeholder 2"/>
          <p:cNvSpPr>
            <a:spLocks noGrp="1"/>
          </p:cNvSpPr>
          <p:nvPr>
            <p:ph idx="23" hasCustomPrompt="1"/>
          </p:nvPr>
        </p:nvSpPr>
        <p:spPr bwMode="auto">
          <a:xfrm>
            <a:off x="545829" y="4419293"/>
            <a:ext cx="6576332" cy="384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>
              <a:defRPr/>
            </a:pPr>
            <a:r>
              <a:rPr lang="ru-RU"/>
              <a:t>Раздел презентации</a:t>
            </a:r>
            <a:endParaRPr lang="en-US"/>
          </a:p>
        </p:txBody>
      </p:sp>
      <p:sp>
        <p:nvSpPr>
          <p:cNvPr id="23" name="Текст 12"/>
          <p:cNvSpPr>
            <a:spLocks noGrp="1"/>
          </p:cNvSpPr>
          <p:nvPr>
            <p:ph type="body" sz="quarter" idx="24" hasCustomPrompt="1"/>
          </p:nvPr>
        </p:nvSpPr>
        <p:spPr bwMode="auto">
          <a:xfrm>
            <a:off x="7406640" y="4443922"/>
            <a:ext cx="1310496" cy="35975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№ слайда</a:t>
            </a:r>
            <a:endParaRPr/>
          </a:p>
        </p:txBody>
      </p:sp>
      <p:sp>
        <p:nvSpPr>
          <p:cNvPr id="24" name="Content Placeholder 2"/>
          <p:cNvSpPr>
            <a:spLocks noGrp="1"/>
          </p:cNvSpPr>
          <p:nvPr>
            <p:ph idx="25" hasCustomPrompt="1"/>
          </p:nvPr>
        </p:nvSpPr>
        <p:spPr bwMode="auto">
          <a:xfrm>
            <a:off x="545829" y="4870398"/>
            <a:ext cx="6576332" cy="384385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</a:lstStyle>
          <a:p>
            <a:pPr lvl="0">
              <a:defRPr/>
            </a:pPr>
            <a:r>
              <a:rPr lang="ru-RU"/>
              <a:t>Раздел презентации</a:t>
            </a:r>
            <a:endParaRPr lang="en-US"/>
          </a:p>
        </p:txBody>
      </p:sp>
      <p:sp>
        <p:nvSpPr>
          <p:cNvPr id="25" name="Текст 12"/>
          <p:cNvSpPr>
            <a:spLocks noGrp="1"/>
          </p:cNvSpPr>
          <p:nvPr>
            <p:ph type="body" sz="quarter" idx="26" hasCustomPrompt="1"/>
          </p:nvPr>
        </p:nvSpPr>
        <p:spPr bwMode="auto">
          <a:xfrm>
            <a:off x="7406640" y="4895026"/>
            <a:ext cx="1310496" cy="359757"/>
          </a:xfrm>
        </p:spPr>
        <p:txBody>
          <a:bodyPr>
            <a:noAutofit/>
          </a:bodyPr>
          <a:lstStyle>
            <a:lvl1pPr marL="0" indent="0">
              <a:buNone/>
              <a:defRPr sz="160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№ слайда</a:t>
            </a:r>
            <a:endParaRPr/>
          </a:p>
        </p:txBody>
      </p:sp>
      <p:sp>
        <p:nvSpPr>
          <p:cNvPr id="28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7790879" y="6356940"/>
            <a:ext cx="93274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036E43-BD2F-D44D-850A-5FFB25242708}" type="slidenum">
              <a:rPr lang="ru-RU" b="0">
                <a:solidFill>
                  <a:schemeClr val="tx1"/>
                </a:solidFill>
              </a:rPr>
              <a:t>‹#›</a:t>
            </a:fld>
            <a:endParaRPr lang="ru-RU" b="0">
              <a:solidFill>
                <a:schemeClr val="tx1"/>
              </a:solidFill>
            </a:endParaRPr>
          </a:p>
        </p:txBody>
      </p:sp>
      <p:pic>
        <p:nvPicPr>
          <p:cNvPr id="26" name="Рисунок 25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3786" y="6160595"/>
            <a:ext cx="1781607" cy="5021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PhAnim="0" userDrawn="1">
  <p:cSld name="5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14303" y="1536805"/>
            <a:ext cx="2625231" cy="4363200"/>
          </a:xfrm>
        </p:spPr>
        <p:txBody>
          <a:bodyPr/>
          <a:lstStyle>
            <a:lvl1pPr marL="230389" indent="-230389">
              <a:buClr>
                <a:schemeClr val="accent1"/>
              </a:buClr>
              <a:buFont typeface="Arial"/>
              <a:buChar char="►"/>
              <a:defRPr/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13599" y="1046724"/>
            <a:ext cx="2625231" cy="41433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85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Подзаголовок</a:t>
            </a:r>
            <a:endParaRPr/>
          </a:p>
        </p:txBody>
      </p:sp>
      <p:sp>
        <p:nvSpPr>
          <p:cNvPr id="14" name="Content Placeholder 3"/>
          <p:cNvSpPr>
            <a:spLocks noGrp="1"/>
          </p:cNvSpPr>
          <p:nvPr>
            <p:ph sz="half" idx="15"/>
          </p:nvPr>
        </p:nvSpPr>
        <p:spPr bwMode="auto">
          <a:xfrm>
            <a:off x="6101299" y="1536805"/>
            <a:ext cx="2625231" cy="4363200"/>
          </a:xfrm>
        </p:spPr>
        <p:txBody>
          <a:bodyPr/>
          <a:lstStyle>
            <a:lvl1pPr marL="230389" indent="-230389">
              <a:buClr>
                <a:schemeClr val="accent1"/>
              </a:buClr>
              <a:buFont typeface="Arial"/>
              <a:buChar char="►"/>
              <a:defRPr/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100595" y="1046724"/>
            <a:ext cx="2625231" cy="41433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85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Подзаголовок</a:t>
            </a:r>
            <a:endParaRPr/>
          </a:p>
        </p:txBody>
      </p:sp>
      <p:sp>
        <p:nvSpPr>
          <p:cNvPr id="12" name="Content Placeholder 3"/>
          <p:cNvSpPr>
            <a:spLocks noGrp="1"/>
          </p:cNvSpPr>
          <p:nvPr>
            <p:ph sz="half" idx="17"/>
          </p:nvPr>
        </p:nvSpPr>
        <p:spPr bwMode="auto">
          <a:xfrm>
            <a:off x="3203707" y="1536805"/>
            <a:ext cx="2625231" cy="4363200"/>
          </a:xfrm>
        </p:spPr>
        <p:txBody>
          <a:bodyPr/>
          <a:lstStyle>
            <a:lvl1pPr marL="230389" indent="-230389">
              <a:buClr>
                <a:srgbClr val="448A18"/>
              </a:buClr>
              <a:buFont typeface="Arial"/>
              <a:buChar char="►"/>
              <a:defRPr/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3203003" y="1046724"/>
            <a:ext cx="2625231" cy="41433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85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Подзаголовок</a:t>
            </a:r>
            <a:endParaRPr/>
          </a:p>
        </p:txBody>
      </p:sp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18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7790879" y="6356940"/>
            <a:ext cx="932747" cy="365125"/>
          </a:xfrm>
          <a:prstGeom prst="rect">
            <a:avLst/>
          </a:prstGeom>
        </p:spPr>
        <p:txBody>
          <a:bodyPr/>
          <a:lstStyle/>
          <a:p>
            <a:pPr defTabSz="457189">
              <a:defRPr/>
            </a:pPr>
            <a:fld id="{51036E43-BD2F-D44D-850A-5FFB25242708}" type="slidenum">
              <a:rPr lang="ru-RU" b="0">
                <a:solidFill>
                  <a:srgbClr val="000000"/>
                </a:solidFill>
              </a:rPr>
              <a:t>‹#›</a:t>
            </a:fld>
            <a:endParaRPr lang="ru-RU" b="0">
              <a:solidFill>
                <a:srgbClr val="000000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3786" y="6160595"/>
            <a:ext cx="1781607" cy="5021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PhAnim="0" userDrawn="1">
  <p:cSld name="Закрывающи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 bwMode="auto">
          <a:xfrm>
            <a:off x="571223" y="1642338"/>
            <a:ext cx="2857847" cy="157774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ЗАКРЫВАЮЩИЙ СЛАЙД ПРЕЗЕНТАЦИИ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571223" y="3358083"/>
            <a:ext cx="2857847" cy="1872000"/>
          </a:xfrm>
        </p:spPr>
        <p:txBody>
          <a:bodyPr anchor="t" anchorCtr="0">
            <a:normAutofit/>
          </a:bodyPr>
          <a:lstStyle>
            <a:lvl1pPr marL="0" marR="0" indent="0" algn="l" defTabSz="914354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ct val="110000"/>
              <a:buFontTx/>
              <a:buNone/>
              <a:defRPr sz="1400" b="0">
                <a:solidFill>
                  <a:schemeClr val="tx1"/>
                </a:solidFill>
              </a:defRPr>
            </a:lvl1pPr>
          </a:lstStyle>
          <a:p>
            <a:pPr marL="0" marR="0" lvl="0" indent="0" algn="l" defTabSz="914354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4"/>
              </a:buClr>
              <a:buSzPct val="110000"/>
              <a:buFontTx/>
              <a:buNone/>
              <a:defRPr/>
            </a:pPr>
            <a:r>
              <a:rPr lang="ru-RU"/>
              <a:t>Текст закрывающего слайда, реквизиты, контактная информация</a:t>
            </a:r>
            <a:endParaRPr/>
          </a:p>
        </p:txBody>
      </p:sp>
      <p:sp>
        <p:nvSpPr>
          <p:cNvPr id="14" name="Прямоугольник 13"/>
          <p:cNvSpPr/>
          <p:nvPr userDrawn="1"/>
        </p:nvSpPr>
        <p:spPr bwMode="auto">
          <a:xfrm>
            <a:off x="400366" y="1642336"/>
            <a:ext cx="46892" cy="3587751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189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 spc="0">
              <a:ln>
                <a:noFill/>
              </a:ln>
              <a:solidFill>
                <a:srgbClr val="FFFFFF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16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7790879" y="6356940"/>
            <a:ext cx="932747" cy="365125"/>
          </a:xfrm>
          <a:prstGeom prst="rect">
            <a:avLst/>
          </a:prstGeom>
        </p:spPr>
        <p:txBody>
          <a:bodyPr/>
          <a:lstStyle/>
          <a:p>
            <a:pPr defTabSz="457189">
              <a:defRPr/>
            </a:pPr>
            <a:fld id="{51036E43-BD2F-D44D-850A-5FFB25242708}" type="slidenum">
              <a:rPr lang="ru-RU" b="0">
                <a:solidFill>
                  <a:srgbClr val="000000"/>
                </a:solidFill>
              </a:rPr>
              <a:t>‹#›</a:t>
            </a:fld>
            <a:endParaRPr lang="ru-RU" b="0">
              <a:solidFill>
                <a:srgbClr val="00000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3786" y="6160595"/>
            <a:ext cx="1781607" cy="5021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PhAnim="0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12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8244408" y="6356940"/>
            <a:ext cx="479218" cy="365125"/>
          </a:xfrm>
          <a:prstGeom prst="rect">
            <a:avLst/>
          </a:prstGeom>
        </p:spPr>
        <p:txBody>
          <a:bodyPr/>
          <a:lstStyle/>
          <a:p>
            <a:pPr defTabSz="457189">
              <a:defRPr/>
            </a:pPr>
            <a:fld id="{51036E43-BD2F-D44D-850A-5FFB25242708}" type="slidenum">
              <a:rPr lang="ru-RU" b="0">
                <a:solidFill>
                  <a:srgbClr val="000000"/>
                </a:solidFill>
              </a:rPr>
              <a:t>‹#›</a:t>
            </a:fld>
            <a:endParaRPr lang="ru-RU" b="0">
              <a:solidFill>
                <a:srgbClr val="00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3786" y="6160595"/>
            <a:ext cx="1781607" cy="5021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PhAnim="0" userDrawn="1">
  <p:cSld name="Раздел презентации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1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7790879" y="6356940"/>
            <a:ext cx="93274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036E43-BD2F-D44D-850A-5FFB25242708}" type="slidenum">
              <a:rPr lang="ru-RU" b="0">
                <a:solidFill>
                  <a:schemeClr val="tx1"/>
                </a:solidFill>
              </a:rPr>
              <a:t>‹#›</a:t>
            </a:fld>
            <a:endParaRPr lang="ru-RU" b="0">
              <a:solidFill>
                <a:schemeClr val="tx1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3786" y="6160595"/>
            <a:ext cx="1781607" cy="5021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PhAnim="0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13781" y="1184356"/>
            <a:ext cx="8412587" cy="4704000"/>
          </a:xfrm>
        </p:spPr>
        <p:txBody>
          <a:bodyPr/>
          <a:lstStyle>
            <a:lvl1pPr marL="230389" indent="-230389">
              <a:buClr>
                <a:schemeClr val="accent1"/>
              </a:buClr>
              <a:buFont typeface="Arial"/>
              <a:buChar char="►"/>
              <a:defRPr/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10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7790879" y="6356940"/>
            <a:ext cx="93274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036E43-BD2F-D44D-850A-5FFB25242708}" type="slidenum">
              <a:rPr lang="ru-RU" b="0">
                <a:solidFill>
                  <a:schemeClr val="tx1"/>
                </a:solidFill>
              </a:rPr>
              <a:t>‹#›</a:t>
            </a:fld>
            <a:endParaRPr lang="ru-RU" b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3786" y="6160595"/>
            <a:ext cx="1781607" cy="5021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PhAnim="0" userDrawn="1">
  <p:cSld name="Заголовок и объект (с источниками)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13781" y="1184356"/>
            <a:ext cx="8412587" cy="4704000"/>
          </a:xfrm>
        </p:spPr>
        <p:txBody>
          <a:bodyPr/>
          <a:lstStyle>
            <a:lvl1pPr marL="230389" indent="-230389">
              <a:buClr>
                <a:schemeClr val="accent1"/>
              </a:buClr>
              <a:buFont typeface="Arial"/>
              <a:buChar char="►"/>
              <a:defRPr/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2" hasCustomPrompt="1"/>
          </p:nvPr>
        </p:nvSpPr>
        <p:spPr bwMode="auto">
          <a:xfrm>
            <a:off x="3130624" y="6084533"/>
            <a:ext cx="5595745" cy="198000"/>
          </a:xfrm>
        </p:spPr>
        <p:txBody>
          <a:bodyPr>
            <a:noAutofit/>
          </a:bodyPr>
          <a:lstStyle>
            <a:lvl1pPr marL="0" indent="0">
              <a:buNone/>
              <a:defRPr sz="1050"/>
            </a:lvl1pPr>
          </a:lstStyle>
          <a:p>
            <a:pPr lvl="0">
              <a:defRPr/>
            </a:pPr>
            <a:r>
              <a:rPr lang="ru-RU"/>
              <a:t>Примечания:</a:t>
            </a:r>
            <a:endParaRPr/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13" hasCustomPrompt="1"/>
          </p:nvPr>
        </p:nvSpPr>
        <p:spPr bwMode="auto">
          <a:xfrm>
            <a:off x="3130624" y="6338312"/>
            <a:ext cx="5595745" cy="190800"/>
          </a:xfrm>
        </p:spPr>
        <p:txBody>
          <a:bodyPr>
            <a:noAutofit/>
          </a:bodyPr>
          <a:lstStyle>
            <a:lvl1pPr marL="0" indent="0">
              <a:buNone/>
              <a:defRPr sz="1050"/>
            </a:lvl1pPr>
          </a:lstStyle>
          <a:p>
            <a:pPr lvl="0">
              <a:defRPr/>
            </a:pPr>
            <a:r>
              <a:rPr lang="ru-RU"/>
              <a:t>Источники:</a:t>
            </a:r>
            <a:endParaRPr/>
          </a:p>
        </p:txBody>
      </p:sp>
      <p:sp>
        <p:nvSpPr>
          <p:cNvPr id="6" name="Заголовок 5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12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7790879" y="6356940"/>
            <a:ext cx="93274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036E43-BD2F-D44D-850A-5FFB25242708}" type="slidenum">
              <a:rPr lang="ru-RU" b="0">
                <a:solidFill>
                  <a:schemeClr val="tx1"/>
                </a:solidFill>
              </a:rPr>
              <a:t>‹#›</a:t>
            </a:fld>
            <a:endParaRPr lang="ru-RU" b="0">
              <a:solidFill>
                <a:schemeClr val="tx1"/>
              </a:solidFill>
            </a:endParaRPr>
          </a:p>
        </p:txBody>
      </p:sp>
      <p:pic>
        <p:nvPicPr>
          <p:cNvPr id="8" name="Рисунок 7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3786" y="6160595"/>
            <a:ext cx="1781607" cy="5021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PhAnim="0" userDrawn="1">
  <p:cSld name="2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47500" y="1184355"/>
            <a:ext cx="8178867" cy="4704000"/>
          </a:xfrm>
        </p:spPr>
        <p:txBody>
          <a:bodyPr/>
          <a:lstStyle>
            <a:lvl1pPr marL="230389" indent="-230389">
              <a:buClr>
                <a:schemeClr val="accent1"/>
              </a:buClr>
              <a:buFont typeface="Wingdings 3"/>
              <a:buChar char=""/>
              <a:defRPr/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2" name="Прямоугольник 11"/>
          <p:cNvSpPr/>
          <p:nvPr userDrawn="1"/>
        </p:nvSpPr>
        <p:spPr bwMode="auto">
          <a:xfrm>
            <a:off x="400366" y="1178736"/>
            <a:ext cx="46892" cy="4704000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11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7790879" y="6356940"/>
            <a:ext cx="93274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036E43-BD2F-D44D-850A-5FFB25242708}" type="slidenum">
              <a:rPr lang="ru-RU" b="0">
                <a:solidFill>
                  <a:schemeClr val="tx1"/>
                </a:solidFill>
              </a:rPr>
              <a:t>‹#›</a:t>
            </a:fld>
            <a:endParaRPr lang="ru-RU" b="0">
              <a:solidFill>
                <a:schemeClr val="tx1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3786" y="6160595"/>
            <a:ext cx="1781607" cy="5021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PhAnim="0" userDrawn="1">
  <p:cSld name="3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14300" y="1536805"/>
            <a:ext cx="4068000" cy="4368000"/>
          </a:xfrm>
        </p:spPr>
        <p:txBody>
          <a:bodyPr/>
          <a:lstStyle>
            <a:lvl1pPr marL="230389" indent="-230389">
              <a:buClr>
                <a:schemeClr val="accent1"/>
              </a:buClr>
              <a:buFont typeface="Arial"/>
              <a:buChar char="►"/>
              <a:defRPr/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13596" y="1046724"/>
            <a:ext cx="4068000" cy="41433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85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Подзаголовок</a:t>
            </a:r>
            <a:endParaRPr/>
          </a:p>
        </p:txBody>
      </p:sp>
      <p:sp>
        <p:nvSpPr>
          <p:cNvPr id="14" name="Content Placeholder 3"/>
          <p:cNvSpPr>
            <a:spLocks noGrp="1"/>
          </p:cNvSpPr>
          <p:nvPr>
            <p:ph sz="half" idx="15"/>
          </p:nvPr>
        </p:nvSpPr>
        <p:spPr bwMode="auto">
          <a:xfrm>
            <a:off x="4659360" y="1536805"/>
            <a:ext cx="4068000" cy="4368000"/>
          </a:xfrm>
        </p:spPr>
        <p:txBody>
          <a:bodyPr/>
          <a:lstStyle>
            <a:lvl1pPr marL="230389" indent="-230389">
              <a:buFont typeface="Arial"/>
              <a:buChar char="►"/>
              <a:defRPr/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4658656" y="1046724"/>
            <a:ext cx="4068000" cy="41433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85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Подзаголовок</a:t>
            </a:r>
            <a:endParaRPr/>
          </a:p>
        </p:txBody>
      </p:sp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12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7790879" y="6356940"/>
            <a:ext cx="93274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036E43-BD2F-D44D-850A-5FFB25242708}" type="slidenum">
              <a:rPr lang="ru-RU" b="0">
                <a:solidFill>
                  <a:schemeClr val="tx1"/>
                </a:solidFill>
              </a:rPr>
              <a:t>‹#›</a:t>
            </a:fld>
            <a:endParaRPr lang="ru-RU" b="0">
              <a:solidFill>
                <a:schemeClr val="tx1"/>
              </a:solidFill>
            </a:endParaRPr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3786" y="6160595"/>
            <a:ext cx="1781607" cy="5021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PhAnim="0" userDrawn="1">
  <p:cSld name="4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560878" y="1536511"/>
            <a:ext cx="8162748" cy="1680000"/>
          </a:xfrm>
        </p:spPr>
        <p:txBody>
          <a:bodyPr/>
          <a:lstStyle>
            <a:lvl1pPr marL="230389" indent="-230389">
              <a:buFont typeface="Arial"/>
              <a:buChar char="►"/>
              <a:defRPr/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560174" y="1046430"/>
            <a:ext cx="8162748" cy="41433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85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Подзаголовок</a:t>
            </a:r>
            <a:endParaRPr/>
          </a:p>
        </p:txBody>
      </p:sp>
      <p:sp>
        <p:nvSpPr>
          <p:cNvPr id="12" name="Content Placeholder 3"/>
          <p:cNvSpPr>
            <a:spLocks noGrp="1"/>
          </p:cNvSpPr>
          <p:nvPr>
            <p:ph sz="half" idx="15"/>
          </p:nvPr>
        </p:nvSpPr>
        <p:spPr bwMode="auto">
          <a:xfrm>
            <a:off x="560878" y="4197529"/>
            <a:ext cx="8162748" cy="1680000"/>
          </a:xfrm>
        </p:spPr>
        <p:txBody>
          <a:bodyPr/>
          <a:lstStyle>
            <a:lvl1pPr marL="230389" indent="-230389">
              <a:buClr>
                <a:schemeClr val="accent1"/>
              </a:buClr>
              <a:buFont typeface="Arial"/>
              <a:buChar char="►"/>
              <a:defRPr/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560174" y="3684002"/>
            <a:ext cx="8162748" cy="41433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85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Подзаголовок</a:t>
            </a:r>
            <a:endParaRPr/>
          </a:p>
        </p:txBody>
      </p:sp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22" name="Прямоугольник 21"/>
          <p:cNvSpPr/>
          <p:nvPr userDrawn="1"/>
        </p:nvSpPr>
        <p:spPr bwMode="auto">
          <a:xfrm>
            <a:off x="400204" y="1172633"/>
            <a:ext cx="46800" cy="2064000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24" name="Прямоугольник 23"/>
          <p:cNvSpPr/>
          <p:nvPr userDrawn="1"/>
        </p:nvSpPr>
        <p:spPr bwMode="auto">
          <a:xfrm>
            <a:off x="400204" y="3811803"/>
            <a:ext cx="46800" cy="2059200"/>
          </a:xfrm>
          <a:prstGeom prst="rect">
            <a:avLst/>
          </a:prstGeom>
          <a:solidFill>
            <a:srgbClr val="FFD105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ts val="0"/>
              </a:spcBef>
              <a:spcAft>
                <a:spcPts val="0"/>
              </a:spcAft>
              <a:defRPr/>
            </a:pPr>
            <a:endParaRPr lang="ru-RU" sz="1800"/>
          </a:p>
        </p:txBody>
      </p:sp>
      <p:sp>
        <p:nvSpPr>
          <p:cNvPr id="15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7790879" y="6356940"/>
            <a:ext cx="93274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036E43-BD2F-D44D-850A-5FFB25242708}" type="slidenum">
              <a:rPr lang="ru-RU" b="0">
                <a:solidFill>
                  <a:schemeClr val="tx1"/>
                </a:solidFill>
              </a:rPr>
              <a:t>‹#›</a:t>
            </a:fld>
            <a:endParaRPr lang="ru-RU" b="0">
              <a:solidFill>
                <a:schemeClr val="tx1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3786" y="6160595"/>
            <a:ext cx="1781607" cy="502151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 showMasterPhAnim="0" userDrawn="1">
  <p:cSld name="5_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 bwMode="auto">
          <a:xfrm>
            <a:off x="314303" y="1536805"/>
            <a:ext cx="2625231" cy="4363200"/>
          </a:xfrm>
        </p:spPr>
        <p:txBody>
          <a:bodyPr/>
          <a:lstStyle>
            <a:lvl1pPr marL="230389" indent="-230389">
              <a:buClr>
                <a:schemeClr val="accent1"/>
              </a:buClr>
              <a:buFont typeface="Arial"/>
              <a:buChar char="►"/>
              <a:defRPr/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4" hasCustomPrompt="1"/>
          </p:nvPr>
        </p:nvSpPr>
        <p:spPr bwMode="auto">
          <a:xfrm>
            <a:off x="313599" y="1046724"/>
            <a:ext cx="2625231" cy="41433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85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Подзаголовок</a:t>
            </a:r>
            <a:endParaRPr/>
          </a:p>
        </p:txBody>
      </p:sp>
      <p:sp>
        <p:nvSpPr>
          <p:cNvPr id="14" name="Content Placeholder 3"/>
          <p:cNvSpPr>
            <a:spLocks noGrp="1"/>
          </p:cNvSpPr>
          <p:nvPr>
            <p:ph sz="half" idx="15"/>
          </p:nvPr>
        </p:nvSpPr>
        <p:spPr bwMode="auto">
          <a:xfrm>
            <a:off x="6101299" y="1536805"/>
            <a:ext cx="2625231" cy="4363200"/>
          </a:xfrm>
        </p:spPr>
        <p:txBody>
          <a:bodyPr/>
          <a:lstStyle>
            <a:lvl1pPr marL="230389" indent="-230389">
              <a:buClr>
                <a:schemeClr val="accent1"/>
              </a:buClr>
              <a:buFont typeface="Arial"/>
              <a:buChar char="►"/>
              <a:defRPr/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6" name="Текст 4"/>
          <p:cNvSpPr>
            <a:spLocks noGrp="1"/>
          </p:cNvSpPr>
          <p:nvPr>
            <p:ph type="body" sz="quarter" idx="16" hasCustomPrompt="1"/>
          </p:nvPr>
        </p:nvSpPr>
        <p:spPr bwMode="auto">
          <a:xfrm>
            <a:off x="6100595" y="1046724"/>
            <a:ext cx="2625231" cy="41433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85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Подзаголовок</a:t>
            </a:r>
            <a:endParaRPr/>
          </a:p>
        </p:txBody>
      </p:sp>
      <p:sp>
        <p:nvSpPr>
          <p:cNvPr id="12" name="Content Placeholder 3"/>
          <p:cNvSpPr>
            <a:spLocks noGrp="1"/>
          </p:cNvSpPr>
          <p:nvPr>
            <p:ph sz="half" idx="17"/>
          </p:nvPr>
        </p:nvSpPr>
        <p:spPr bwMode="auto">
          <a:xfrm>
            <a:off x="3203707" y="1536805"/>
            <a:ext cx="2625231" cy="4363200"/>
          </a:xfrm>
        </p:spPr>
        <p:txBody>
          <a:bodyPr/>
          <a:lstStyle>
            <a:lvl1pPr marL="230389" indent="-230389">
              <a:buClr>
                <a:srgbClr val="448A18"/>
              </a:buClr>
              <a:buFont typeface="Arial"/>
              <a:buChar char="►"/>
              <a:defRPr/>
            </a:lvl1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17" name="Текст 4"/>
          <p:cNvSpPr>
            <a:spLocks noGrp="1"/>
          </p:cNvSpPr>
          <p:nvPr>
            <p:ph type="body" sz="quarter" idx="18" hasCustomPrompt="1"/>
          </p:nvPr>
        </p:nvSpPr>
        <p:spPr bwMode="auto">
          <a:xfrm>
            <a:off x="3203003" y="1046724"/>
            <a:ext cx="2625231" cy="414337"/>
          </a:xfrm>
        </p:spPr>
        <p:txBody>
          <a:bodyPr anchor="ctr" anchorCtr="0">
            <a:normAutofit/>
          </a:bodyPr>
          <a:lstStyle>
            <a:lvl1pPr marL="0" indent="0">
              <a:buNone/>
              <a:defRPr sz="1850" b="1">
                <a:solidFill>
                  <a:schemeClr val="tx1"/>
                </a:solidFill>
              </a:defRPr>
            </a:lvl1pPr>
          </a:lstStyle>
          <a:p>
            <a:pPr lvl="0">
              <a:defRPr/>
            </a:pPr>
            <a:r>
              <a:rPr lang="ru-RU"/>
              <a:t>Подзаголовок</a:t>
            </a:r>
            <a:endParaRPr/>
          </a:p>
        </p:txBody>
      </p:sp>
      <p:sp>
        <p:nvSpPr>
          <p:cNvPr id="3" name="Заголовок 2"/>
          <p:cNvSpPr>
            <a:spLocks noGrp="1"/>
          </p:cNvSpPr>
          <p:nvPr>
            <p:ph type="title" hasCustomPrompt="1"/>
          </p:nvPr>
        </p:nvSpPr>
        <p:spPr bwMode="auto"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ru-RU"/>
              <a:t>ОБРАЗЕЦ ЗАГОЛОВКА</a:t>
            </a:r>
            <a:endParaRPr/>
          </a:p>
        </p:txBody>
      </p:sp>
      <p:sp>
        <p:nvSpPr>
          <p:cNvPr id="18" name="Номер слайда 2"/>
          <p:cNvSpPr>
            <a:spLocks noGrp="1"/>
          </p:cNvSpPr>
          <p:nvPr>
            <p:ph type="sldNum" sz="quarter" idx="11"/>
          </p:nvPr>
        </p:nvSpPr>
        <p:spPr bwMode="auto">
          <a:xfrm>
            <a:off x="7790879" y="6356940"/>
            <a:ext cx="932747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036E43-BD2F-D44D-850A-5FFB25242708}" type="slidenum">
              <a:rPr lang="ru-RU" b="0">
                <a:solidFill>
                  <a:schemeClr val="tx1"/>
                </a:solidFill>
              </a:rPr>
              <a:t>‹#›</a:t>
            </a:fld>
            <a:endParaRPr lang="ru-RU" b="0">
              <a:solidFill>
                <a:schemeClr val="tx1"/>
              </a:solidFill>
            </a:endParaRPr>
          </a:p>
        </p:txBody>
      </p:sp>
      <p:pic>
        <p:nvPicPr>
          <p:cNvPr id="11" name="Рисунок 10"/>
          <p:cNvPicPr>
            <a:picLocks noChangeAspect="1"/>
          </p:cNvPicPr>
          <p:nvPr userDrawn="1"/>
        </p:nvPicPr>
        <p:blipFill>
          <a:blip r:embed="rId2"/>
          <a:stretch/>
        </p:blipFill>
        <p:spPr bwMode="auto">
          <a:xfrm>
            <a:off x="403786" y="6160595"/>
            <a:ext cx="1781607" cy="502151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/Relationships>
</file>

<file path=ppt/slideMasters/_rels/slideMaster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313782" y="211769"/>
            <a:ext cx="8409844" cy="504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16523" y="1172632"/>
            <a:ext cx="8409844" cy="470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35417" y="647488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C702E3D-E1C0-8345-AA2A-F82325D0AAB8}" type="datetime4">
              <a:rPr lang="ru-RU"/>
              <a:t>26 июня 2024 г.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408467" y="6434440"/>
            <a:ext cx="699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50" b="1">
                <a:solidFill>
                  <a:srgbClr val="448A18"/>
                </a:solidFill>
              </a:defRPr>
            </a:lvl1pPr>
          </a:lstStyle>
          <a:p>
            <a:pPr>
              <a:defRPr/>
            </a:pPr>
            <a:fld id="{51036E43-BD2F-D44D-850A-5FFB25242708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354">
        <a:lnSpc>
          <a:spcPct val="90000"/>
        </a:lnSpc>
        <a:spcBef>
          <a:spcPts val="0"/>
        </a:spcBef>
        <a:buNone/>
        <a:defRPr sz="215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9" indent="-230389" algn="l" defTabSz="914354">
        <a:lnSpc>
          <a:spcPct val="100000"/>
        </a:lnSpc>
        <a:spcBef>
          <a:spcPts val="400"/>
        </a:spcBef>
        <a:buClr>
          <a:schemeClr val="accent4"/>
        </a:buClr>
        <a:buSzPct val="110000"/>
        <a:buFontTx/>
        <a:buBlip>
          <a:blip r:embed="rId13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60776" indent="-230389" algn="l" defTabSz="914354">
        <a:lnSpc>
          <a:spcPct val="100000"/>
        </a:lnSpc>
        <a:spcBef>
          <a:spcPts val="267"/>
        </a:spcBef>
        <a:buClr>
          <a:srgbClr val="448A18"/>
        </a:buClr>
        <a:buFont typeface="Wingdings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691165" indent="-230389" algn="l" defTabSz="914354">
        <a:lnSpc>
          <a:spcPct val="100000"/>
        </a:lnSpc>
        <a:spcBef>
          <a:spcPts val="400"/>
        </a:spcBef>
        <a:buClr>
          <a:srgbClr val="448A18"/>
        </a:buClr>
        <a:buSzPct val="120000"/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921554" indent="-230389" algn="l" defTabSz="914354">
        <a:lnSpc>
          <a:spcPct val="100000"/>
        </a:lnSpc>
        <a:spcBef>
          <a:spcPts val="400"/>
        </a:spcBef>
        <a:buClr>
          <a:srgbClr val="448A18"/>
        </a:buClr>
        <a:buSzPct val="120000"/>
        <a:buFont typeface="Системный шрифт, обычный"/>
        <a:buChar char="⁃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1151942" indent="-230389" algn="l" defTabSz="914354">
        <a:lnSpc>
          <a:spcPct val="100000"/>
        </a:lnSpc>
        <a:spcBef>
          <a:spcPts val="400"/>
        </a:spcBef>
        <a:buClr>
          <a:srgbClr val="448A18"/>
        </a:buClr>
        <a:buSzPct val="60000"/>
        <a:buFont typeface=".Lucida Grande UI Regular"/>
        <a:buChar char="◆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476" indent="-228589" algn="l" defTabSz="914354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651" indent="-228589" algn="l" defTabSz="914354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313782" y="211769"/>
            <a:ext cx="8409844" cy="5040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16523" y="1172632"/>
            <a:ext cx="8409844" cy="4704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 bwMode="auto">
          <a:xfrm>
            <a:off x="435417" y="6474884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pPr defTabSz="457189">
              <a:defRPr/>
            </a:pPr>
            <a:fld id="{FC702E3D-E1C0-8345-AA2A-F82325D0AAB8}" type="datetime4">
              <a:rPr lang="ru-RU">
                <a:solidFill>
                  <a:srgbClr val="000000"/>
                </a:solidFill>
              </a:rPr>
              <a:t>26 июня 2024 г.</a:t>
            </a:fld>
            <a:endParaRPr lang="ru-RU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8408467" y="6434440"/>
            <a:ext cx="6995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50" b="1">
                <a:solidFill>
                  <a:srgbClr val="448A18"/>
                </a:solidFill>
              </a:defRPr>
            </a:lvl1pPr>
          </a:lstStyle>
          <a:p>
            <a:pPr defTabSz="457189">
              <a:defRPr/>
            </a:pPr>
            <a:fld id="{51036E43-BD2F-D44D-850A-5FFB25242708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/>
  <p:txStyles>
    <p:titleStyle>
      <a:lvl1pPr algn="l" defTabSz="914354">
        <a:lnSpc>
          <a:spcPct val="90000"/>
        </a:lnSpc>
        <a:spcBef>
          <a:spcPts val="0"/>
        </a:spcBef>
        <a:buNone/>
        <a:defRPr sz="2150" b="1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389" indent="-230389" algn="l" defTabSz="914354">
        <a:lnSpc>
          <a:spcPct val="100000"/>
        </a:lnSpc>
        <a:spcBef>
          <a:spcPts val="400"/>
        </a:spcBef>
        <a:buClr>
          <a:schemeClr val="accent4"/>
        </a:buClr>
        <a:buSzPct val="110000"/>
        <a:buFontTx/>
        <a:buBlip>
          <a:blip r:embed="rId13"/>
        </a:buBlip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460776" indent="-230389" algn="l" defTabSz="914354">
        <a:lnSpc>
          <a:spcPct val="100000"/>
        </a:lnSpc>
        <a:spcBef>
          <a:spcPts val="267"/>
        </a:spcBef>
        <a:buClr>
          <a:srgbClr val="448A18"/>
        </a:buClr>
        <a:buFont typeface="Wingdings"/>
        <a:buChar char="§"/>
        <a:defRPr sz="1600">
          <a:solidFill>
            <a:schemeClr val="tx1"/>
          </a:solidFill>
          <a:latin typeface="+mn-lt"/>
          <a:ea typeface="+mn-ea"/>
          <a:cs typeface="+mn-cs"/>
        </a:defRPr>
      </a:lvl2pPr>
      <a:lvl3pPr marL="691165" indent="-230389" algn="l" defTabSz="914354">
        <a:lnSpc>
          <a:spcPct val="100000"/>
        </a:lnSpc>
        <a:spcBef>
          <a:spcPts val="400"/>
        </a:spcBef>
        <a:buClr>
          <a:srgbClr val="448A18"/>
        </a:buClr>
        <a:buSzPct val="120000"/>
        <a:buFont typeface="Arial"/>
        <a:buChar char="•"/>
        <a:defRPr sz="1600">
          <a:solidFill>
            <a:schemeClr val="tx1"/>
          </a:solidFill>
          <a:latin typeface="+mn-lt"/>
          <a:ea typeface="+mn-ea"/>
          <a:cs typeface="+mn-cs"/>
        </a:defRPr>
      </a:lvl3pPr>
      <a:lvl4pPr marL="921554" indent="-230389" algn="l" defTabSz="914354">
        <a:lnSpc>
          <a:spcPct val="100000"/>
        </a:lnSpc>
        <a:spcBef>
          <a:spcPts val="400"/>
        </a:spcBef>
        <a:buClr>
          <a:srgbClr val="448A18"/>
        </a:buClr>
        <a:buSzPct val="120000"/>
        <a:buFont typeface="Системный шрифт, обычный"/>
        <a:buChar char="⁃"/>
        <a:defRPr sz="1600">
          <a:solidFill>
            <a:schemeClr val="tx1"/>
          </a:solidFill>
          <a:latin typeface="+mn-lt"/>
          <a:ea typeface="+mn-ea"/>
          <a:cs typeface="+mn-cs"/>
        </a:defRPr>
      </a:lvl4pPr>
      <a:lvl5pPr marL="1151942" indent="-230389" algn="l" defTabSz="914354">
        <a:lnSpc>
          <a:spcPct val="100000"/>
        </a:lnSpc>
        <a:spcBef>
          <a:spcPts val="400"/>
        </a:spcBef>
        <a:buClr>
          <a:srgbClr val="448A18"/>
        </a:buClr>
        <a:buSzPct val="60000"/>
        <a:buFont typeface=".Lucida Grande UI Regular"/>
        <a:buChar char="◆"/>
        <a:defRPr sz="1600">
          <a:solidFill>
            <a:schemeClr val="tx1"/>
          </a:solidFill>
          <a:latin typeface="+mn-lt"/>
          <a:ea typeface="+mn-ea"/>
          <a:cs typeface="+mn-cs"/>
        </a:defRPr>
      </a:lvl5pPr>
      <a:lvl6pPr marL="2514476" indent="-228589" algn="l" defTabSz="914354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971651" indent="-228589" algn="l" defTabSz="914354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886007" indent="-228589" algn="l" defTabSz="914354">
        <a:lnSpc>
          <a:spcPct val="90000"/>
        </a:lnSpc>
        <a:spcBef>
          <a:spcPts val="500"/>
        </a:spcBef>
        <a:buFont typeface="Arial"/>
        <a:buChar char="•"/>
        <a:defRPr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54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177" algn="l" defTabSz="914354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531" algn="l" defTabSz="914354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063" algn="l" defTabSz="914354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417" algn="l" defTabSz="914354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emf"/><Relationship Id="rId3" Type="http://schemas.openxmlformats.org/officeDocument/2006/relationships/image" Target="../media/image4.emf"/><Relationship Id="rId4" Type="http://schemas.openxmlformats.org/officeDocument/2006/relationships/image" Target="../media/image1.png"/></Relationships>
</file>

<file path=ppt/slides/_rels/slide2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5.png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jpg"/></Relationships>
</file>

<file path=ppt/slides/_rels/slide3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9.png"/><Relationship Id="rId3" Type="http://schemas.openxmlformats.org/officeDocument/2006/relationships/image" Target="../media/image7.png"/><Relationship Id="rId4" Type="http://schemas.openxmlformats.org/officeDocument/2006/relationships/image" Target="../media/image8.jpg"/><Relationship Id="rId5" Type="http://schemas.openxmlformats.org/officeDocument/2006/relationships/image" Target="../media/image5.png"/></Relationships>
</file>

<file path=ppt/slides/_rels/slide4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22.xml"/><Relationship Id="rId2" Type="http://schemas.openxmlformats.org/officeDocument/2006/relationships/image" Target="../media/image3.emf"/></Relationships>
</file>

<file path=ppt/slides/_rels/slide5.xml.rels>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emf"/><Relationship Id="rId3" Type="http://schemas.openxmlformats.org/officeDocument/2006/relationships/image" Target="../media/image1.png"/><Relationship Id="rId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516236387" name="Текст 6"/>
          <p:cNvSpPr txBox="1"/>
          <p:nvPr/>
        </p:nvSpPr>
        <p:spPr bwMode="auto">
          <a:xfrm>
            <a:off x="7629780" y="6241513"/>
            <a:ext cx="1365814" cy="616489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376">
              <a:lnSpc>
                <a:spcPct val="90000"/>
              </a:lnSpc>
              <a:spcBef>
                <a:spcPts val="1687"/>
              </a:spcBef>
              <a:spcAft>
                <a:spcPts val="0"/>
              </a:spcAft>
              <a:buClrTx/>
              <a:buSzPct val="123000"/>
              <a:buFontTx/>
              <a:buNone/>
              <a:defRPr sz="10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marR="0" indent="-228600" algn="l" defTabSz="914376">
              <a:lnSpc>
                <a:spcPct val="90000"/>
              </a:lnSpc>
              <a:spcBef>
                <a:spcPts val="1687"/>
              </a:spcBef>
              <a:spcAft>
                <a:spcPts val="0"/>
              </a:spcAft>
              <a:buClrTx/>
              <a:buSzPct val="123000"/>
              <a:buFontTx/>
              <a:buChar char="•"/>
              <a:defRPr sz="1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685800" marR="0" indent="-228600" algn="l" defTabSz="914376">
              <a:lnSpc>
                <a:spcPct val="90000"/>
              </a:lnSpc>
              <a:spcBef>
                <a:spcPts val="1687"/>
              </a:spcBef>
              <a:spcAft>
                <a:spcPts val="0"/>
              </a:spcAft>
              <a:buClrTx/>
              <a:buSzPct val="123000"/>
              <a:buFontTx/>
              <a:buChar char="•"/>
              <a:defRPr sz="1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914400" marR="0" indent="-228600" algn="l" defTabSz="914376">
              <a:lnSpc>
                <a:spcPct val="90000"/>
              </a:lnSpc>
              <a:spcBef>
                <a:spcPts val="1687"/>
              </a:spcBef>
              <a:spcAft>
                <a:spcPts val="0"/>
              </a:spcAft>
              <a:buClrTx/>
              <a:buSzPct val="123000"/>
              <a:buFontTx/>
              <a:buChar char="•"/>
              <a:defRPr sz="1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143000" marR="0" indent="-228600" algn="l" defTabSz="914376">
              <a:lnSpc>
                <a:spcPct val="90000"/>
              </a:lnSpc>
              <a:spcBef>
                <a:spcPts val="1687"/>
              </a:spcBef>
              <a:spcAft>
                <a:spcPts val="0"/>
              </a:spcAft>
              <a:buClrTx/>
              <a:buSzPct val="123000"/>
              <a:buFontTx/>
              <a:buChar char="•"/>
              <a:defRPr sz="1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1371600" marR="0" indent="-228600" algn="l" defTabSz="914376">
              <a:lnSpc>
                <a:spcPct val="90000"/>
              </a:lnSpc>
              <a:spcBef>
                <a:spcPts val="1687"/>
              </a:spcBef>
              <a:spcAft>
                <a:spcPts val="0"/>
              </a:spcAft>
              <a:buClrTx/>
              <a:buSzPct val="123000"/>
              <a:buFontTx/>
              <a:buChar char="•"/>
              <a:defRPr sz="1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1600200" marR="0" indent="-228600" algn="l" defTabSz="914376">
              <a:lnSpc>
                <a:spcPct val="90000"/>
              </a:lnSpc>
              <a:spcBef>
                <a:spcPts val="1687"/>
              </a:spcBef>
              <a:spcAft>
                <a:spcPts val="0"/>
              </a:spcAft>
              <a:buClrTx/>
              <a:buSzPct val="123000"/>
              <a:buFontTx/>
              <a:buChar char="•"/>
              <a:defRPr sz="1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1828800" marR="0" indent="-228600" algn="l" defTabSz="914376">
              <a:lnSpc>
                <a:spcPct val="90000"/>
              </a:lnSpc>
              <a:spcBef>
                <a:spcPts val="1687"/>
              </a:spcBef>
              <a:spcAft>
                <a:spcPts val="0"/>
              </a:spcAft>
              <a:buClrTx/>
              <a:buSzPct val="123000"/>
              <a:buFontTx/>
              <a:buChar char="•"/>
              <a:defRPr sz="1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2057400" marR="0" indent="-228600" algn="l" defTabSz="914376">
              <a:lnSpc>
                <a:spcPct val="90000"/>
              </a:lnSpc>
              <a:spcBef>
                <a:spcPts val="1687"/>
              </a:spcBef>
              <a:spcAft>
                <a:spcPts val="0"/>
              </a:spcAft>
              <a:buClrTx/>
              <a:buSzPct val="123000"/>
              <a:buFontTx/>
              <a:buChar char="•"/>
              <a:defRPr sz="1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lang="ru-RU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rPr>
              <a:t>Июнь </a:t>
            </a:r>
            <a:r>
              <a:rPr lang="en-US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rPr>
              <a:t> 202</a:t>
            </a:r>
            <a:r>
              <a:rPr lang="ru-RU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rPr>
              <a:t>4 </a:t>
            </a:r>
            <a:endParaRPr lang="en-US">
              <a:solidFill>
                <a:schemeClr val="tx1">
                  <a:lumMod val="50000"/>
                </a:schemeClr>
              </a:solidFill>
              <a:latin typeface="Arial"/>
              <a:cs typeface="Arial"/>
            </a:endParaRPr>
          </a:p>
          <a:p>
            <a:pPr algn="r">
              <a:lnSpc>
                <a:spcPct val="150000"/>
              </a:lnSpc>
              <a:defRPr/>
            </a:pPr>
            <a:r>
              <a:rPr lang="ru-RU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endParaRPr lang="en-US">
              <a:solidFill>
                <a:schemeClr val="tx1">
                  <a:lumMod val="5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314867483" name="Рисунок 3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V="1">
            <a:off x="520264" y="6539910"/>
            <a:ext cx="1483160" cy="318086"/>
          </a:xfrm>
          <a:prstGeom prst="rect">
            <a:avLst/>
          </a:prstGeom>
        </p:spPr>
      </p:pic>
      <p:pic>
        <p:nvPicPr>
          <p:cNvPr id="1427053315" name="Рисунок 39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V="1">
            <a:off x="520263" y="0"/>
            <a:ext cx="1483159" cy="1039030"/>
          </a:xfrm>
          <a:prstGeom prst="rect">
            <a:avLst/>
          </a:prstGeom>
        </p:spPr>
      </p:pic>
      <p:pic>
        <p:nvPicPr>
          <p:cNvPr id="1436275932" name="Рисунок 1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520264" y="5589240"/>
            <a:ext cx="1483162" cy="848484"/>
          </a:xfrm>
          <a:prstGeom prst="rect">
            <a:avLst/>
          </a:prstGeom>
        </p:spPr>
      </p:pic>
      <p:sp>
        <p:nvSpPr>
          <p:cNvPr id="1807155519" name="Текст 9"/>
          <p:cNvSpPr txBox="1"/>
          <p:nvPr/>
        </p:nvSpPr>
        <p:spPr bwMode="auto">
          <a:xfrm>
            <a:off x="520262" y="2367656"/>
            <a:ext cx="8007894" cy="1032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2800" indent="-172800" algn="l" defTabSz="685800">
              <a:lnSpc>
                <a:spcPct val="100000"/>
              </a:lnSpc>
              <a:spcBef>
                <a:spcPts val="299"/>
              </a:spcBef>
              <a:buClr>
                <a:schemeClr val="accent4"/>
              </a:buClr>
              <a:buSzPct val="110000"/>
              <a:buFontTx/>
              <a:buBlip>
                <a:blip r:embed="rId4"/>
              </a:buBlip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5600" indent="-172800" algn="l" defTabSz="685800">
              <a:lnSpc>
                <a:spcPct val="100000"/>
              </a:lnSpc>
              <a:spcBef>
                <a:spcPts val="199"/>
              </a:spcBef>
              <a:buClr>
                <a:srgbClr val="448A18"/>
              </a:buClr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8400" indent="-172800" algn="l" defTabSz="685800">
              <a:lnSpc>
                <a:spcPct val="100000"/>
              </a:lnSpc>
              <a:spcBef>
                <a:spcPts val="299"/>
              </a:spcBef>
              <a:buClr>
                <a:srgbClr val="448A18"/>
              </a:buClr>
              <a:buSzPct val="120000"/>
              <a:buFont typeface="Arial"/>
              <a:buChar char="•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1200" indent="-172800" algn="l" defTabSz="685800">
              <a:lnSpc>
                <a:spcPct val="100000"/>
              </a:lnSpc>
              <a:spcBef>
                <a:spcPts val="299"/>
              </a:spcBef>
              <a:buClr>
                <a:srgbClr val="448A18"/>
              </a:buClr>
              <a:buSzPct val="120000"/>
              <a:buFont typeface="Системный шрифт, обычный"/>
              <a:buChar char="⁃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000" indent="-172800" algn="l" defTabSz="685800">
              <a:lnSpc>
                <a:spcPct val="100000"/>
              </a:lnSpc>
              <a:spcBef>
                <a:spcPts val="299"/>
              </a:spcBef>
              <a:buClr>
                <a:srgbClr val="448A18"/>
              </a:buClr>
              <a:buSzPct val="60000"/>
              <a:buFont typeface=".Lucida Grande UI Regular"/>
              <a:buChar char="◆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>
              <a:lnSpc>
                <a:spcPct val="90000"/>
              </a:lnSpc>
              <a:spcBef>
                <a:spcPts val="374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>
              <a:lnSpc>
                <a:spcPct val="90000"/>
              </a:lnSpc>
              <a:spcBef>
                <a:spcPts val="374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>
              <a:lnSpc>
                <a:spcPct val="90000"/>
              </a:lnSpc>
              <a:spcBef>
                <a:spcPts val="374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>
              <a:lnSpc>
                <a:spcPct val="90000"/>
              </a:lnSpc>
              <a:spcBef>
                <a:spcPts val="374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None/>
              <a:defRPr/>
            </a:pPr>
            <a:r>
              <a:rPr lang="ru-RU" sz="22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Об условиях кредитования и текущих объемах кредитной поддержки Архангельского регионального филиала АО «Россельхозбанк» сельскохозяйственным производителям Архангельской области</a:t>
            </a:r>
            <a:endParaRPr sz="2200" b="1">
              <a:latin typeface="Arial"/>
            </a:endParaRPr>
          </a:p>
          <a:p>
            <a:pPr marL="0" indent="0">
              <a:buNone/>
              <a:defRPr/>
            </a:pPr>
            <a:endParaRPr lang="ru-RU" sz="1800" b="1">
              <a:solidFill>
                <a:schemeClr val="bg2">
                  <a:lumMod val="1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244837130" name="Текст 9"/>
          <p:cNvSpPr txBox="1"/>
          <p:nvPr/>
        </p:nvSpPr>
        <p:spPr bwMode="auto">
          <a:xfrm>
            <a:off x="422745" y="4864167"/>
            <a:ext cx="6437884" cy="40572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2800" indent="-172800" algn="l" defTabSz="685800">
              <a:lnSpc>
                <a:spcPct val="100000"/>
              </a:lnSpc>
              <a:spcBef>
                <a:spcPts val="299"/>
              </a:spcBef>
              <a:buClr>
                <a:schemeClr val="accent4"/>
              </a:buClr>
              <a:buSzPct val="110000"/>
              <a:buFontTx/>
              <a:buBlip>
                <a:blip r:embed="rId4"/>
              </a:buBlip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5600" indent="-172800" algn="l" defTabSz="685800">
              <a:lnSpc>
                <a:spcPct val="100000"/>
              </a:lnSpc>
              <a:spcBef>
                <a:spcPts val="199"/>
              </a:spcBef>
              <a:buClr>
                <a:srgbClr val="448A18"/>
              </a:buClr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8400" indent="-172800" algn="l" defTabSz="685800">
              <a:lnSpc>
                <a:spcPct val="100000"/>
              </a:lnSpc>
              <a:spcBef>
                <a:spcPts val="299"/>
              </a:spcBef>
              <a:buClr>
                <a:srgbClr val="448A18"/>
              </a:buClr>
              <a:buSzPct val="120000"/>
              <a:buFont typeface="Arial"/>
              <a:buChar char="•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1200" indent="-172800" algn="l" defTabSz="685800">
              <a:lnSpc>
                <a:spcPct val="100000"/>
              </a:lnSpc>
              <a:spcBef>
                <a:spcPts val="299"/>
              </a:spcBef>
              <a:buClr>
                <a:srgbClr val="448A18"/>
              </a:buClr>
              <a:buSzPct val="120000"/>
              <a:buFont typeface="Системный шрифт, обычный"/>
              <a:buChar char="⁃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000" indent="-172800" algn="l" defTabSz="685800">
              <a:lnSpc>
                <a:spcPct val="100000"/>
              </a:lnSpc>
              <a:spcBef>
                <a:spcPts val="299"/>
              </a:spcBef>
              <a:buClr>
                <a:srgbClr val="448A18"/>
              </a:buClr>
              <a:buSzPct val="60000"/>
              <a:buFont typeface=".Lucida Grande UI Regular"/>
              <a:buChar char="◆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>
              <a:lnSpc>
                <a:spcPct val="90000"/>
              </a:lnSpc>
              <a:spcBef>
                <a:spcPts val="374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>
              <a:lnSpc>
                <a:spcPct val="90000"/>
              </a:lnSpc>
              <a:spcBef>
                <a:spcPts val="374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>
              <a:lnSpc>
                <a:spcPct val="90000"/>
              </a:lnSpc>
              <a:spcBef>
                <a:spcPts val="374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>
              <a:lnSpc>
                <a:spcPct val="90000"/>
              </a:lnSpc>
              <a:spcBef>
                <a:spcPts val="374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>
              <a:defRPr/>
            </a:pPr>
            <a:fld id="{51036E43-BD2F-D44D-850A-5FFB25242708}" type="slidenum">
              <a:rPr lang="ru-RU"/>
              <a:t>2</a:t>
            </a:fld>
            <a:endParaRPr lang="ru-RU"/>
          </a:p>
        </p:txBody>
      </p:sp>
      <p:sp>
        <p:nvSpPr>
          <p:cNvPr id="8" name="Прямоугольник 41"/>
          <p:cNvSpPr>
            <a:spLocks noChangeArrowheads="1"/>
          </p:cNvSpPr>
          <p:nvPr/>
        </p:nvSpPr>
        <p:spPr bwMode="auto">
          <a:xfrm>
            <a:off x="171265" y="147789"/>
            <a:ext cx="8972734" cy="60018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>
              <a:spcBef>
                <a:spcPts val="0"/>
              </a:spcBef>
              <a:defRPr/>
            </a:pPr>
            <a:r>
              <a:rPr lang="ru-RU" b="1">
                <a:solidFill>
                  <a:schemeClr val="accent2">
                    <a:lumMod val="50000"/>
                  </a:schemeClr>
                </a:solidFill>
              </a:rPr>
              <a:t>Объемы кредитной поддержки сельхозтоваропроизводителей Архангельской области Архангельского РФ АО «Россельхозбанк»</a:t>
            </a:r>
            <a:endParaRPr/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210499" y="3779738"/>
            <a:ext cx="4828173" cy="642393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Объем выдач кредитов </a:t>
            </a:r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</a:rPr>
              <a:t>на цели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СПР</a:t>
            </a:r>
            <a:endParaRPr sz="1600" dirty="0"/>
          </a:p>
        </p:txBody>
      </p:sp>
      <p:sp>
        <p:nvSpPr>
          <p:cNvPr id="15" name="Скругленный прямоугольник 14"/>
          <p:cNvSpPr/>
          <p:nvPr/>
        </p:nvSpPr>
        <p:spPr bwMode="auto">
          <a:xfrm>
            <a:off x="5298047" y="3760466"/>
            <a:ext cx="2811443" cy="661666"/>
          </a:xfrm>
          <a:prstGeom prst="roundRect">
            <a:avLst>
              <a:gd name="adj" fmla="val 16667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dirty="0"/>
              <a:t>633,6</a:t>
            </a:r>
            <a:endParaRPr dirty="0"/>
          </a:p>
          <a:p>
            <a:pPr algn="ctr">
              <a:defRPr/>
            </a:pPr>
            <a:r>
              <a:rPr lang="ru-RU" b="1" dirty="0"/>
              <a:t>млн руб.</a:t>
            </a:r>
          </a:p>
        </p:txBody>
      </p:sp>
      <p:pic>
        <p:nvPicPr>
          <p:cNvPr id="16" name="Рисунок 15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8171829" y="4491241"/>
            <a:ext cx="760259" cy="783942"/>
          </a:xfrm>
          <a:prstGeom prst="rect">
            <a:avLst/>
          </a:prstGeom>
        </p:spPr>
      </p:pic>
      <p:sp>
        <p:nvSpPr>
          <p:cNvPr id="18" name="Скругленный прямоугольник 17"/>
          <p:cNvSpPr/>
          <p:nvPr/>
        </p:nvSpPr>
        <p:spPr bwMode="auto">
          <a:xfrm>
            <a:off x="7283904" y="3950527"/>
            <a:ext cx="844397" cy="427236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dirty="0"/>
              <a:t>30 шт.</a:t>
            </a:r>
            <a:endParaRPr sz="1400" dirty="0"/>
          </a:p>
        </p:txBody>
      </p:sp>
      <p:pic>
        <p:nvPicPr>
          <p:cNvPr id="20" name="Рисунок 19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8162381" y="3737605"/>
            <a:ext cx="785824" cy="785824"/>
          </a:xfrm>
          <a:prstGeom prst="rect">
            <a:avLst/>
          </a:prstGeom>
        </p:spPr>
      </p:pic>
      <p:sp>
        <p:nvSpPr>
          <p:cNvPr id="21" name="Скругленный прямоугольник 20"/>
          <p:cNvSpPr/>
          <p:nvPr/>
        </p:nvSpPr>
        <p:spPr bwMode="auto">
          <a:xfrm>
            <a:off x="210499" y="4579529"/>
            <a:ext cx="4828173" cy="649671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>
            <a:solidFill>
              <a:srgbClr val="701E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b="1" dirty="0">
                <a:solidFill>
                  <a:srgbClr val="701E6A"/>
                </a:solidFill>
              </a:rPr>
              <a:t>Количество и сумма предоставленных кредитов на цели СПР МФХ</a:t>
            </a:r>
            <a:endParaRPr sz="1600" dirty="0"/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8048614" y="63158"/>
            <a:ext cx="899591" cy="899591"/>
          </a:xfrm>
          <a:prstGeom prst="rect">
            <a:avLst/>
          </a:prstGeom>
        </p:spPr>
      </p:pic>
      <p:sp>
        <p:nvSpPr>
          <p:cNvPr id="28" name="Скругленный прямоугольник 27"/>
          <p:cNvSpPr/>
          <p:nvPr/>
        </p:nvSpPr>
        <p:spPr bwMode="auto">
          <a:xfrm>
            <a:off x="204383" y="2860815"/>
            <a:ext cx="4795055" cy="705555"/>
          </a:xfrm>
          <a:prstGeom prst="roundRect">
            <a:avLst>
              <a:gd name="adj" fmla="val 16667"/>
            </a:avLst>
          </a:prstGeom>
          <a:pattFill prst="pct60">
            <a:fgClr>
              <a:schemeClr val="accent3">
                <a:lumMod val="40000"/>
                <a:lumOff val="60000"/>
              </a:schemeClr>
            </a:fgClr>
            <a:bgClr>
              <a:schemeClr val="bg1"/>
            </a:bgClr>
          </a:patt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Объем льготного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финансирования</a:t>
            </a:r>
          </a:p>
          <a:p>
            <a:pPr algn="ctr">
              <a:defRPr/>
            </a:pP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(СПР, 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текущие и </a:t>
            </a:r>
            <a:r>
              <a:rPr lang="ru-RU" sz="16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инвестиционные 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цели)</a:t>
            </a:r>
            <a:endParaRPr sz="16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 bwMode="auto">
          <a:xfrm>
            <a:off x="5298048" y="2860815"/>
            <a:ext cx="2830253" cy="705556"/>
          </a:xfrm>
          <a:prstGeom prst="roundRect">
            <a:avLst>
              <a:gd name="adj" fmla="val 16667"/>
            </a:avLst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dirty="0"/>
              <a:t>729</a:t>
            </a:r>
            <a:endParaRPr dirty="0"/>
          </a:p>
          <a:p>
            <a:pPr algn="ctr">
              <a:defRPr/>
            </a:pPr>
            <a:r>
              <a:rPr lang="ru-RU" b="1" dirty="0"/>
              <a:t>млн руб.</a:t>
            </a:r>
          </a:p>
        </p:txBody>
      </p:sp>
      <p:sp>
        <p:nvSpPr>
          <p:cNvPr id="31" name="Овал 30"/>
          <p:cNvSpPr/>
          <p:nvPr/>
        </p:nvSpPr>
        <p:spPr bwMode="auto">
          <a:xfrm>
            <a:off x="8146263" y="2870436"/>
            <a:ext cx="785825" cy="740008"/>
          </a:xfrm>
          <a:prstGeom prst="ellipse">
            <a:avLst/>
          </a:prstGeom>
          <a:blipFill>
            <a:blip r:embed="rId5"/>
            <a:stretch/>
          </a:blipFill>
          <a:ln w="25400" cap="flat" cmpd="sng" algn="ctr">
            <a:solidFill>
              <a:srgbClr val="4BACC6">
                <a:tint val="40000"/>
                <a:hueOff val="0"/>
                <a:satOff val="0"/>
                <a:lumOff val="0"/>
                <a:alphaOff val="0"/>
                <a:alpha val="90000"/>
              </a:srgbClr>
            </a:solidFill>
            <a:prstDash val="solid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32" name="Прямоугольник 31"/>
          <p:cNvSpPr/>
          <p:nvPr/>
        </p:nvSpPr>
        <p:spPr bwMode="auto">
          <a:xfrm>
            <a:off x="204383" y="2309544"/>
            <a:ext cx="8975176" cy="371566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000" b="1" i="0" u="none" strike="noStrike" cap="none" spc="0">
                <a:ln>
                  <a:noFill/>
                </a:ln>
                <a:solidFill>
                  <a:prstClr val="black"/>
                </a:solidFill>
                <a:latin typeface="Calibri"/>
                <a:ea typeface="+mn-ea"/>
                <a:cs typeface="Arial"/>
              </a:rPr>
              <a:t>Кредитование  в 2023 году</a:t>
            </a:r>
          </a:p>
        </p:txBody>
      </p:sp>
      <p:sp>
        <p:nvSpPr>
          <p:cNvPr id="970792738" name="TextBox 970792737"/>
          <p:cNvSpPr txBox="1"/>
          <p:nvPr/>
        </p:nvSpPr>
        <p:spPr bwMode="auto">
          <a:xfrm>
            <a:off x="204383" y="881069"/>
            <a:ext cx="8516819" cy="1349100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lang="en-US" sz="1650" b="0" i="0" u="none" strike="noStrike" cap="none" spc="0" dirty="0" err="1">
                <a:solidFill>
                  <a:srgbClr val="333333"/>
                </a:solidFill>
                <a:latin typeface="Arial"/>
                <a:ea typeface="Arial"/>
                <a:cs typeface="Arial"/>
              </a:rPr>
              <a:t>Общий</a:t>
            </a:r>
            <a:r>
              <a:rPr lang="en-US" sz="1650" b="0" i="0" u="none" strike="noStrike" cap="none" spc="0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1650" b="0" i="0" u="none" strike="noStrike" cap="none" spc="0" dirty="0" err="1">
                <a:solidFill>
                  <a:srgbClr val="333333"/>
                </a:solidFill>
                <a:latin typeface="Arial"/>
                <a:ea typeface="Arial"/>
                <a:cs typeface="Arial"/>
              </a:rPr>
              <a:t>объем</a:t>
            </a:r>
            <a:r>
              <a:rPr lang="en-US" sz="1650" b="0" i="0" u="none" strike="noStrike" cap="none" spc="0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1650" b="0" i="0" u="none" strike="noStrike" cap="none" spc="0" dirty="0" err="1">
                <a:solidFill>
                  <a:srgbClr val="333333"/>
                </a:solidFill>
                <a:latin typeface="Arial"/>
                <a:ea typeface="Arial"/>
                <a:cs typeface="Arial"/>
              </a:rPr>
              <a:t>выдач</a:t>
            </a:r>
            <a:r>
              <a:rPr lang="en-US" sz="1650" b="0" i="0" u="none" strike="noStrike" cap="none" spc="0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1650" b="0" i="0" u="none" strike="noStrike" cap="none" spc="0" dirty="0" err="1">
                <a:solidFill>
                  <a:srgbClr val="333333"/>
                </a:solidFill>
                <a:latin typeface="Arial"/>
                <a:ea typeface="Arial"/>
                <a:cs typeface="Arial"/>
              </a:rPr>
              <a:t>филиала</a:t>
            </a:r>
            <a:r>
              <a:rPr lang="en-US" sz="1650" b="0" i="0" u="none" strike="noStrike" cap="none" spc="0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1650" b="0" i="0" u="none" strike="noStrike" cap="none" spc="0" dirty="0" err="1">
                <a:solidFill>
                  <a:srgbClr val="333333"/>
                </a:solidFill>
                <a:latin typeface="Arial"/>
                <a:ea typeface="Arial"/>
                <a:cs typeface="Arial"/>
              </a:rPr>
              <a:t>Россельхозбанка</a:t>
            </a:r>
            <a:r>
              <a:rPr lang="en-US" sz="1650" b="0" i="0" u="none" strike="noStrike" cap="none" spc="0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1650" b="0" i="0" u="none" strike="noStrike" cap="none" spc="0" dirty="0" err="1">
                <a:solidFill>
                  <a:srgbClr val="333333"/>
                </a:solidFill>
                <a:latin typeface="Arial"/>
                <a:ea typeface="Arial"/>
                <a:cs typeface="Arial"/>
              </a:rPr>
              <a:t>на</a:t>
            </a:r>
            <a:r>
              <a:rPr lang="en-US" sz="1650" b="0" i="0" u="none" strike="noStrike" cap="none" spc="0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1650" b="0" i="0" u="none" strike="noStrike" cap="none" spc="0" dirty="0" err="1">
                <a:solidFill>
                  <a:srgbClr val="333333"/>
                </a:solidFill>
                <a:latin typeface="Arial"/>
                <a:ea typeface="Arial"/>
                <a:cs typeface="Arial"/>
              </a:rPr>
              <a:t>развитие</a:t>
            </a:r>
            <a:r>
              <a:rPr lang="en-US" sz="1650" b="0" i="0" u="none" strike="noStrike" cap="none" spc="0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1650" b="0" i="0" u="none" strike="noStrike" cap="none" spc="0" dirty="0" err="1">
                <a:solidFill>
                  <a:srgbClr val="333333"/>
                </a:solidFill>
                <a:latin typeface="Arial"/>
                <a:ea typeface="Arial"/>
                <a:cs typeface="Arial"/>
              </a:rPr>
              <a:t>агропромышленного</a:t>
            </a:r>
            <a:r>
              <a:rPr lang="en-US" sz="1650" b="0" i="0" u="none" strike="noStrike" cap="none" spc="0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1650" b="0" i="0" u="none" strike="noStrike" cap="none" spc="0" dirty="0" err="1">
                <a:solidFill>
                  <a:srgbClr val="333333"/>
                </a:solidFill>
                <a:latin typeface="Arial"/>
                <a:ea typeface="Arial"/>
                <a:cs typeface="Arial"/>
              </a:rPr>
              <a:t>комплекса</a:t>
            </a:r>
            <a:r>
              <a:rPr lang="en-US" sz="1650" b="0" i="0" u="none" strike="noStrike" cap="none" spc="0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1650" b="0" i="0" u="none" strike="noStrike" cap="none" spc="0" dirty="0" err="1">
                <a:solidFill>
                  <a:srgbClr val="333333"/>
                </a:solidFill>
                <a:latin typeface="Arial"/>
                <a:ea typeface="Arial"/>
                <a:cs typeface="Arial"/>
              </a:rPr>
              <a:t>региона</a:t>
            </a:r>
            <a:r>
              <a:rPr lang="en-US" sz="1650" b="0" i="0" u="none" strike="noStrike" cap="none" spc="0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 в 202</a:t>
            </a:r>
            <a:r>
              <a:rPr lang="ru-RU" sz="1650" b="0" i="0" u="none" strike="noStrike" cap="none" spc="0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3</a:t>
            </a:r>
            <a:r>
              <a:rPr lang="en-US" sz="1650" b="0" i="0" u="none" strike="noStrike" cap="none" spc="0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 </a:t>
            </a:r>
            <a:r>
              <a:rPr lang="en-US" sz="1650" b="0" i="0" u="none" strike="noStrike" cap="none" spc="0" dirty="0" err="1">
                <a:solidFill>
                  <a:srgbClr val="333333"/>
                </a:solidFill>
                <a:latin typeface="Arial"/>
                <a:ea typeface="Arial"/>
                <a:cs typeface="Arial"/>
              </a:rPr>
              <a:t>году</a:t>
            </a:r>
            <a:r>
              <a:rPr lang="en-US" sz="1650" b="0" i="0" u="none" strike="noStrike" cap="none" spc="0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 - составил 824,06 </a:t>
            </a:r>
            <a:r>
              <a:rPr lang="ru-RU" sz="1650" b="0" i="0" u="none" dirty="0" smtClean="0">
                <a:solidFill>
                  <a:srgbClr val="333333"/>
                </a:solidFill>
                <a:latin typeface="Arial"/>
                <a:ea typeface="Arial"/>
                <a:cs typeface="Arial"/>
              </a:rPr>
              <a:t>млн. руб</a:t>
            </a:r>
            <a:r>
              <a:rPr lang="ru-RU"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., в </a:t>
            </a:r>
            <a:r>
              <a:rPr lang="ru-RU" sz="1650" b="0" i="0" u="none" dirty="0" err="1" smtClean="0">
                <a:solidFill>
                  <a:srgbClr val="333333"/>
                </a:solidFill>
                <a:latin typeface="Arial"/>
                <a:ea typeface="Arial"/>
                <a:cs typeface="Arial"/>
              </a:rPr>
              <a:t>т.ч</a:t>
            </a:r>
            <a:r>
              <a:rPr lang="ru-RU" sz="1650" b="0" i="0" u="none" dirty="0" smtClean="0">
                <a:solidFill>
                  <a:srgbClr val="333333"/>
                </a:solidFill>
                <a:latin typeface="Arial"/>
                <a:ea typeface="Arial"/>
                <a:cs typeface="Arial"/>
              </a:rPr>
              <a:t>. </a:t>
            </a:r>
            <a:r>
              <a:rPr lang="ru-RU"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на условиях льготного финансирования (1764-П, 1528-П) - 729 млн</a:t>
            </a:r>
            <a:r>
              <a:rPr lang="ru-RU" sz="1650" b="0" i="0" u="none" dirty="0" smtClean="0">
                <a:solidFill>
                  <a:srgbClr val="333333"/>
                </a:solidFill>
                <a:latin typeface="Arial"/>
                <a:ea typeface="Arial"/>
                <a:cs typeface="Arial"/>
              </a:rPr>
              <a:t>. руб</a:t>
            </a:r>
            <a:r>
              <a:rPr lang="ru-RU"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.</a:t>
            </a:r>
            <a:endParaRPr dirty="0"/>
          </a:p>
          <a:p>
            <a:pPr>
              <a:defRPr/>
            </a:pPr>
            <a:r>
              <a:rPr lang="ru-RU"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В </a:t>
            </a:r>
            <a:r>
              <a:rPr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202</a:t>
            </a:r>
            <a:r>
              <a:rPr lang="ru-RU"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3 </a:t>
            </a:r>
            <a:r>
              <a:rPr sz="1650" b="0" i="0" u="none" dirty="0" err="1">
                <a:solidFill>
                  <a:srgbClr val="333333"/>
                </a:solidFill>
                <a:latin typeface="Arial"/>
                <a:ea typeface="Arial"/>
                <a:cs typeface="Arial"/>
              </a:rPr>
              <a:t>году</a:t>
            </a:r>
            <a:r>
              <a:rPr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филиалом </a:t>
            </a:r>
            <a:r>
              <a:rPr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 </a:t>
            </a:r>
            <a:r>
              <a:rPr sz="1650" b="0" i="0" u="none" dirty="0" err="1">
                <a:solidFill>
                  <a:srgbClr val="333333"/>
                </a:solidFill>
                <a:latin typeface="Arial"/>
                <a:ea typeface="Arial"/>
                <a:cs typeface="Arial"/>
              </a:rPr>
              <a:t>на</a:t>
            </a:r>
            <a:r>
              <a:rPr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 </a:t>
            </a:r>
            <a:r>
              <a:rPr sz="1650" b="0" i="0" u="none" dirty="0" err="1">
                <a:solidFill>
                  <a:srgbClr val="333333"/>
                </a:solidFill>
                <a:latin typeface="Arial"/>
                <a:ea typeface="Arial"/>
                <a:cs typeface="Arial"/>
              </a:rPr>
              <a:t>проведение</a:t>
            </a:r>
            <a:r>
              <a:rPr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СПР</a:t>
            </a:r>
            <a:r>
              <a:rPr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 </a:t>
            </a:r>
            <a:r>
              <a:rPr sz="1650" b="0" i="0" u="none" dirty="0" err="1">
                <a:solidFill>
                  <a:srgbClr val="333333"/>
                </a:solidFill>
                <a:latin typeface="Arial"/>
                <a:ea typeface="Arial"/>
                <a:cs typeface="Arial"/>
              </a:rPr>
              <a:t>предоставили</a:t>
            </a:r>
            <a:r>
              <a:rPr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  </a:t>
            </a:r>
            <a:r>
              <a:rPr sz="1650" b="0" i="0" u="none" dirty="0" err="1">
                <a:solidFill>
                  <a:srgbClr val="333333"/>
                </a:solidFill>
                <a:latin typeface="Arial"/>
                <a:ea typeface="Arial"/>
                <a:cs typeface="Arial"/>
              </a:rPr>
              <a:t>аграриям</a:t>
            </a:r>
            <a:r>
              <a:rPr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региона </a:t>
            </a:r>
            <a:r>
              <a:rPr sz="1650" b="0" i="0" u="none" dirty="0" err="1">
                <a:solidFill>
                  <a:srgbClr val="333333"/>
                </a:solidFill>
                <a:latin typeface="Arial"/>
                <a:ea typeface="Arial"/>
                <a:cs typeface="Arial"/>
              </a:rPr>
              <a:t>более</a:t>
            </a:r>
            <a:r>
              <a:rPr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633</a:t>
            </a:r>
            <a:r>
              <a:rPr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 </a:t>
            </a:r>
            <a:r>
              <a:rPr sz="1650" b="0" i="0" u="none" dirty="0" err="1">
                <a:solidFill>
                  <a:srgbClr val="333333"/>
                </a:solidFill>
                <a:latin typeface="Arial"/>
                <a:ea typeface="Arial"/>
                <a:cs typeface="Arial"/>
              </a:rPr>
              <a:t>мл</a:t>
            </a:r>
            <a:r>
              <a:rPr lang="ru-RU"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н</a:t>
            </a:r>
            <a:r>
              <a:rPr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 </a:t>
            </a:r>
            <a:r>
              <a:rPr sz="1650" b="0" i="0" u="none" dirty="0" err="1">
                <a:solidFill>
                  <a:srgbClr val="333333"/>
                </a:solidFill>
                <a:latin typeface="Arial"/>
                <a:ea typeface="Arial"/>
                <a:cs typeface="Arial"/>
              </a:rPr>
              <a:t>рублей</a:t>
            </a:r>
            <a:r>
              <a:rPr lang="ru-RU"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, в </a:t>
            </a:r>
            <a:r>
              <a:rPr lang="ru-RU" sz="1650" b="0" i="0" u="none" dirty="0" err="1">
                <a:solidFill>
                  <a:srgbClr val="333333"/>
                </a:solidFill>
                <a:latin typeface="Arial"/>
                <a:ea typeface="Arial"/>
                <a:cs typeface="Arial"/>
              </a:rPr>
              <a:t>тч</a:t>
            </a:r>
            <a:r>
              <a:rPr lang="ru-RU"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 МФХ более 185 млн</a:t>
            </a:r>
            <a:r>
              <a:rPr lang="ru-RU" sz="1650" b="0" i="0" u="none" dirty="0" smtClean="0">
                <a:solidFill>
                  <a:srgbClr val="333333"/>
                </a:solidFill>
                <a:latin typeface="Arial"/>
                <a:ea typeface="Arial"/>
                <a:cs typeface="Arial"/>
              </a:rPr>
              <a:t>. руб</a:t>
            </a:r>
            <a:r>
              <a:rPr lang="ru-RU" sz="1650" b="0" i="0" u="none" dirty="0">
                <a:solidFill>
                  <a:srgbClr val="333333"/>
                </a:solidFill>
                <a:latin typeface="Arial"/>
                <a:ea typeface="Arial"/>
                <a:cs typeface="Arial"/>
              </a:rPr>
              <a:t>.</a:t>
            </a:r>
            <a:endParaRPr sz="1650" b="0" i="0" u="none" dirty="0">
              <a:solidFill>
                <a:srgbClr val="333333"/>
              </a:solidFill>
              <a:latin typeface="Arial"/>
              <a:ea typeface="Arial"/>
              <a:cs typeface="Arial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 bwMode="auto">
          <a:xfrm>
            <a:off x="5298047" y="4555817"/>
            <a:ext cx="2811443" cy="661666"/>
          </a:xfrm>
          <a:prstGeom prst="roundRect">
            <a:avLst>
              <a:gd name="adj" fmla="val 16667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dirty="0" smtClean="0">
                <a:solidFill>
                  <a:srgbClr val="701E6A"/>
                </a:solidFill>
              </a:rPr>
              <a:t>185,6</a:t>
            </a:r>
            <a:endParaRPr b="1" dirty="0">
              <a:solidFill>
                <a:srgbClr val="701E6A"/>
              </a:solidFill>
            </a:endParaRPr>
          </a:p>
          <a:p>
            <a:pPr algn="ctr">
              <a:defRPr/>
            </a:pPr>
            <a:r>
              <a:rPr lang="ru-RU" b="1" dirty="0">
                <a:solidFill>
                  <a:srgbClr val="701E6A"/>
                </a:solidFill>
              </a:rPr>
              <a:t>млн руб.</a:t>
            </a:r>
          </a:p>
        </p:txBody>
      </p:sp>
      <p:sp>
        <p:nvSpPr>
          <p:cNvPr id="25" name="Скругленный прямоугольник 24"/>
          <p:cNvSpPr/>
          <p:nvPr/>
        </p:nvSpPr>
        <p:spPr bwMode="auto">
          <a:xfrm>
            <a:off x="7283904" y="4745878"/>
            <a:ext cx="844397" cy="427236"/>
          </a:xfrm>
          <a:prstGeom prst="roundRect">
            <a:avLst>
              <a:gd name="adj" fmla="val 16667"/>
            </a:avLst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400" b="1" dirty="0"/>
              <a:t>2</a:t>
            </a:r>
            <a:r>
              <a:rPr lang="ru-RU" sz="1400" b="1" dirty="0" smtClean="0"/>
              <a:t>0 </a:t>
            </a:r>
            <a:r>
              <a:rPr lang="ru-RU" sz="1400" b="1" dirty="0"/>
              <a:t>шт.</a:t>
            </a:r>
            <a:endParaRPr sz="1400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 defTabSz="457189">
              <a:defRPr/>
            </a:pPr>
            <a:fld id="{51036E43-BD2F-D44D-850A-5FFB25242708}" type="slidenum">
              <a:rPr lang="ru-RU" b="0">
                <a:solidFill>
                  <a:srgbClr val="000000"/>
                </a:solidFill>
              </a:rPr>
              <a:t>3</a:t>
            </a:fld>
            <a:endParaRPr lang="ru-RU" b="0">
              <a:solidFill>
                <a:srgbClr val="0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>
            <a:off x="14784" y="160491"/>
            <a:ext cx="8791194" cy="774259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 bwMode="auto">
          <a:xfrm>
            <a:off x="55363" y="941792"/>
            <a:ext cx="9001001" cy="554654"/>
          </a:xfrm>
          <a:prstGeom prst="rect">
            <a:avLst/>
          </a:prstGeom>
          <a:solidFill>
            <a:srgbClr val="FFC000"/>
          </a:solidFill>
          <a:ln w="9525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2000" b="1" i="0" u="none" strike="noStrike" cap="none" spc="0">
                <a:ln>
                  <a:noFill/>
                </a:ln>
                <a:solidFill>
                  <a:prstClr val="black"/>
                </a:solidFill>
                <a:latin typeface="Calibri"/>
                <a:ea typeface="+mn-ea"/>
                <a:cs typeface="Arial"/>
              </a:rPr>
              <a:t>Показатели  за 5 месяцев 2024 года</a:t>
            </a:r>
          </a:p>
        </p:txBody>
      </p:sp>
      <p:sp>
        <p:nvSpPr>
          <p:cNvPr id="6" name="Скругленный прямоугольник 5"/>
          <p:cNvSpPr/>
          <p:nvPr/>
        </p:nvSpPr>
        <p:spPr bwMode="auto">
          <a:xfrm>
            <a:off x="3395280" y="1872618"/>
            <a:ext cx="2465198" cy="1231030"/>
          </a:xfrm>
          <a:prstGeom prst="roundRect">
            <a:avLst>
              <a:gd name="adj" fmla="val 16667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Объем выдач кредитов на</a:t>
            </a:r>
            <a:endParaRPr sz="1600" dirty="0"/>
          </a:p>
          <a:p>
            <a:pPr algn="ctr">
              <a:defRPr/>
            </a:pP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</a:rPr>
              <a:t> цели СПР</a:t>
            </a:r>
            <a:endParaRPr sz="1600" dirty="0"/>
          </a:p>
        </p:txBody>
      </p:sp>
      <p:sp>
        <p:nvSpPr>
          <p:cNvPr id="7" name="Скругленный прямоугольник 6"/>
          <p:cNvSpPr/>
          <p:nvPr/>
        </p:nvSpPr>
        <p:spPr bwMode="auto">
          <a:xfrm>
            <a:off x="3400168" y="3106268"/>
            <a:ext cx="2465199" cy="615487"/>
          </a:xfrm>
          <a:prstGeom prst="roundRect">
            <a:avLst>
              <a:gd name="adj" fmla="val 16667"/>
            </a:avLst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b="1" dirty="0"/>
              <a:t>258</a:t>
            </a:r>
            <a:endParaRPr dirty="0"/>
          </a:p>
          <a:p>
            <a:pPr algn="ctr">
              <a:defRPr/>
            </a:pPr>
            <a:r>
              <a:rPr lang="ru-RU" b="1" dirty="0"/>
              <a:t> млн руб.</a:t>
            </a:r>
          </a:p>
        </p:txBody>
      </p:sp>
      <p:sp>
        <p:nvSpPr>
          <p:cNvPr id="9" name="Скругленный прямоугольник 8"/>
          <p:cNvSpPr/>
          <p:nvPr/>
        </p:nvSpPr>
        <p:spPr bwMode="auto">
          <a:xfrm>
            <a:off x="6262832" y="1872618"/>
            <a:ext cx="2460794" cy="1199309"/>
          </a:xfrm>
          <a:prstGeom prst="roundRect">
            <a:avLst>
              <a:gd name="adj" fmla="val 16667"/>
            </a:avLst>
          </a:prstGeom>
          <a:pattFill prst="dkDnDiag">
            <a:fgClr>
              <a:srgbClr val="DDF6FF"/>
            </a:fgClr>
            <a:bgClr>
              <a:schemeClr val="bg1"/>
            </a:bgClr>
          </a:pattFill>
          <a:ln>
            <a:solidFill>
              <a:srgbClr val="701E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b="1" dirty="0">
                <a:solidFill>
                  <a:srgbClr val="701E6A"/>
                </a:solidFill>
              </a:rPr>
              <a:t>Объем предоставленных кредитов на цели СПР МФХ</a:t>
            </a:r>
            <a:endParaRPr sz="1600" dirty="0"/>
          </a:p>
        </p:txBody>
      </p:sp>
      <p:sp>
        <p:nvSpPr>
          <p:cNvPr id="10" name="Скругленный прямоугольник 9"/>
          <p:cNvSpPr/>
          <p:nvPr/>
        </p:nvSpPr>
        <p:spPr bwMode="auto">
          <a:xfrm>
            <a:off x="6268204" y="3076753"/>
            <a:ext cx="2465199" cy="615487"/>
          </a:xfrm>
          <a:prstGeom prst="roundRect">
            <a:avLst>
              <a:gd name="adj" fmla="val 16667"/>
            </a:avLst>
          </a:prstGeom>
          <a:pattFill prst="pct75">
            <a:fgClr>
              <a:srgbClr val="79DCFF"/>
            </a:fgClr>
            <a:bgClr>
              <a:schemeClr val="bg1"/>
            </a:bgClr>
          </a:pattFill>
          <a:ln>
            <a:solidFill>
              <a:srgbClr val="701E6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b="1" dirty="0"/>
              <a:t>    </a:t>
            </a:r>
            <a:r>
              <a:rPr lang="en-US" b="1" dirty="0"/>
              <a:t>17</a:t>
            </a:r>
            <a:r>
              <a:rPr lang="ru-RU" b="1" dirty="0"/>
              <a:t> </a:t>
            </a:r>
            <a:endParaRPr lang="en-US" b="1" dirty="0" smtClean="0"/>
          </a:p>
          <a:p>
            <a:pPr algn="ctr">
              <a:defRPr/>
            </a:pPr>
            <a:r>
              <a:rPr lang="ru-RU" b="1" dirty="0" smtClean="0"/>
              <a:t>млн </a:t>
            </a:r>
            <a:r>
              <a:rPr lang="ru-RU" b="1" dirty="0"/>
              <a:t>руб.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3"/>
          <a:stretch/>
        </p:blipFill>
        <p:spPr bwMode="auto">
          <a:xfrm>
            <a:off x="5140996" y="2952404"/>
            <a:ext cx="917973" cy="917973"/>
          </a:xfrm>
          <a:prstGeom prst="rect">
            <a:avLst/>
          </a:prstGeom>
        </p:spPr>
      </p:pic>
      <p:sp>
        <p:nvSpPr>
          <p:cNvPr id="12" name="Скругленный прямоугольник 11"/>
          <p:cNvSpPr/>
          <p:nvPr/>
        </p:nvSpPr>
        <p:spPr bwMode="auto">
          <a:xfrm>
            <a:off x="217474" y="1872618"/>
            <a:ext cx="2460794" cy="1275675"/>
          </a:xfrm>
          <a:prstGeom prst="roundRect">
            <a:avLst>
              <a:gd name="adj" fmla="val 16667"/>
            </a:avLst>
          </a:prstGeom>
          <a:pattFill prst="ltUpDiag">
            <a:fgClr>
              <a:schemeClr val="accent3">
                <a:lumMod val="20000"/>
                <a:lumOff val="80000"/>
              </a:schemeClr>
            </a:fgClr>
            <a:bgClr>
              <a:schemeClr val="bg1"/>
            </a:bgClr>
          </a:patt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Объем льготного финансирования (СПР и текущие и </a:t>
            </a:r>
            <a:r>
              <a:rPr lang="ru-RU" sz="16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инвест</a:t>
            </a:r>
            <a:r>
              <a:rPr lang="ru-RU" sz="16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. цели)</a:t>
            </a:r>
          </a:p>
        </p:txBody>
      </p:sp>
      <p:sp>
        <p:nvSpPr>
          <p:cNvPr id="13" name="Скругленный прямоугольник 12"/>
          <p:cNvSpPr/>
          <p:nvPr/>
        </p:nvSpPr>
        <p:spPr bwMode="auto">
          <a:xfrm>
            <a:off x="213069" y="3103648"/>
            <a:ext cx="2465199" cy="615487"/>
          </a:xfrm>
          <a:prstGeom prst="roundRect">
            <a:avLst>
              <a:gd name="adj" fmla="val 16667"/>
            </a:avLst>
          </a:prstGeom>
          <a:solidFill>
            <a:schemeClr val="accent2">
              <a:lumMod val="40000"/>
              <a:lumOff val="60000"/>
            </a:schemeClr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r>
              <a:rPr lang="en-US" b="1" dirty="0"/>
              <a:t>474.5</a:t>
            </a:r>
            <a:endParaRPr lang="ru-RU" b="1" dirty="0"/>
          </a:p>
          <a:p>
            <a:pPr algn="ctr">
              <a:defRPr/>
            </a:pPr>
            <a:r>
              <a:rPr lang="ru-RU" b="1" dirty="0"/>
              <a:t>млн руб.</a:t>
            </a:r>
          </a:p>
        </p:txBody>
      </p:sp>
      <p:sp>
        <p:nvSpPr>
          <p:cNvPr id="14" name="Овал 13"/>
          <p:cNvSpPr/>
          <p:nvPr/>
        </p:nvSpPr>
        <p:spPr bwMode="auto">
          <a:xfrm>
            <a:off x="2157495" y="2951248"/>
            <a:ext cx="826435" cy="766556"/>
          </a:xfrm>
          <a:prstGeom prst="ellipse">
            <a:avLst/>
          </a:prstGeom>
          <a:blipFill>
            <a:blip r:embed="rId4"/>
            <a:stretch/>
          </a:blipFill>
          <a:ln w="25400" cap="flat" cmpd="sng" algn="ctr">
            <a:solidFill>
              <a:srgbClr val="4BACC6">
                <a:tint val="40000"/>
                <a:hueOff val="0"/>
                <a:satOff val="0"/>
                <a:lumOff val="0"/>
                <a:alphaOff val="0"/>
                <a:alpha val="90000"/>
              </a:srgbClr>
            </a:solidFill>
            <a:prstDash val="solid"/>
          </a:ln>
          <a:effectLst/>
        </p:spPr>
        <p:style>
          <a:lnRef idx="2">
            <a:srgbClr val="000000"/>
          </a:lnRef>
          <a:fillRef idx="1">
            <a:srgbClr val="000000"/>
          </a:fillRef>
          <a:effectRef idx="0">
            <a:srgbClr val="00000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TextBox 16"/>
          <p:cNvSpPr txBox="1"/>
          <p:nvPr/>
        </p:nvSpPr>
        <p:spPr bwMode="auto">
          <a:xfrm>
            <a:off x="741736" y="4451009"/>
            <a:ext cx="7095518" cy="118907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r>
              <a:rPr lang="ru-RU" dirty="0"/>
              <a:t>В целом объем кредитования в 2023 году находятся на уровне 2022 года, за 5 месяцев 2024 года наблюдается положительная динамика по объему выдач кредитов на цели СПР </a:t>
            </a:r>
            <a:r>
              <a:rPr lang="ru-RU" dirty="0" smtClean="0"/>
              <a:t>по </a:t>
            </a:r>
            <a:r>
              <a:rPr lang="ru-RU" dirty="0"/>
              <a:t>сравнению с аналогичным периодом прошлого </a:t>
            </a:r>
            <a:r>
              <a:rPr lang="ru-RU" dirty="0" smtClean="0"/>
              <a:t>года</a:t>
            </a:r>
            <a:r>
              <a:rPr lang="en-US" dirty="0" smtClean="0"/>
              <a:t> (+4%)</a:t>
            </a:r>
            <a:r>
              <a:rPr lang="ru-RU" dirty="0" smtClean="0"/>
              <a:t>.</a:t>
            </a:r>
            <a:endParaRPr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5"/>
          <a:stretch/>
        </p:blipFill>
        <p:spPr bwMode="auto">
          <a:xfrm>
            <a:off x="8179795" y="2987198"/>
            <a:ext cx="796413" cy="845845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 bwMode="auto"/>
        <p:txBody>
          <a:bodyPr/>
          <a:lstStyle/>
          <a:p>
            <a:pPr defTabSz="457189">
              <a:defRPr/>
            </a:pPr>
            <a:fld id="{51036E43-BD2F-D44D-850A-5FFB25242708}" type="slidenum">
              <a:rPr lang="ru-RU" b="0">
                <a:solidFill>
                  <a:srgbClr val="000000"/>
                </a:solidFill>
              </a:rPr>
              <a:t>4</a:t>
            </a:fld>
            <a:endParaRPr lang="ru-RU" b="0">
              <a:solidFill>
                <a:srgbClr val="000000"/>
              </a:solidFill>
            </a:endParaRPr>
          </a:p>
        </p:txBody>
      </p:sp>
      <p:sp>
        <p:nvSpPr>
          <p:cNvPr id="4" name="Пятиугольник 3"/>
          <p:cNvSpPr/>
          <p:nvPr/>
        </p:nvSpPr>
        <p:spPr bwMode="auto">
          <a:xfrm flipH="1">
            <a:off x="2895937" y="1145991"/>
            <a:ext cx="6139854" cy="1040246"/>
          </a:xfrm>
          <a:prstGeom prst="homePlate">
            <a:avLst>
              <a:gd name="adj" fmla="val 50000"/>
            </a:avLst>
          </a:prstGeom>
          <a:solidFill>
            <a:srgbClr val="F8D30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500" b="0" i="0" u="none" strike="noStrike" cap="none" spc="0">
              <a:ln>
                <a:noFill/>
              </a:ln>
              <a:solidFill>
                <a:prstClr val="white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5" name="Номер слайда 3"/>
          <p:cNvSpPr txBox="1"/>
          <p:nvPr/>
        </p:nvSpPr>
        <p:spPr bwMode="auto">
          <a:xfrm>
            <a:off x="6708357" y="6081574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>
              <a:defRPr sz="800">
                <a:solidFill>
                  <a:schemeClr val="bg1"/>
                </a:solidFill>
                <a:latin typeface="Arial"/>
                <a:ea typeface="+mn-ea"/>
                <a:cs typeface="Arial"/>
              </a:defRPr>
            </a:lvl1pPr>
            <a:lvl2pPr marL="457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>
              <a:defRPr sz="1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DDF61C1-2457-E848-BB6B-E1DA9A549776}" type="slidenum">
              <a:rPr lang="en-US" sz="800" b="0" i="0" u="none" strike="noStrike" cap="none" spc="0">
                <a:ln>
                  <a:noFill/>
                </a:ln>
                <a:solidFill>
                  <a:prstClr val="white"/>
                </a:solidFill>
                <a:latin typeface="Arial"/>
                <a:ea typeface="+mn-ea"/>
                <a:cs typeface="Arial"/>
              </a:rPr>
              <a:t>4</a:t>
            </a:fld>
            <a:endParaRPr lang="en-US" sz="800" b="0" i="0" u="none" strike="noStrike" cap="none" spc="0">
              <a:ln>
                <a:noFill/>
              </a:ln>
              <a:solidFill>
                <a:prstClr val="white"/>
              </a:solidFill>
              <a:latin typeface="Arial"/>
              <a:ea typeface="+mn-ea"/>
              <a:cs typeface="Arial"/>
            </a:endParaRPr>
          </a:p>
        </p:txBody>
      </p:sp>
      <p:sp>
        <p:nvSpPr>
          <p:cNvPr id="6" name="Овал 5"/>
          <p:cNvSpPr/>
          <p:nvPr/>
        </p:nvSpPr>
        <p:spPr bwMode="auto">
          <a:xfrm>
            <a:off x="460500" y="1352438"/>
            <a:ext cx="864096" cy="864096"/>
          </a:xfrm>
          <a:prstGeom prst="ellipse">
            <a:avLst/>
          </a:prstGeom>
          <a:solidFill>
            <a:sysClr val="window" lastClr="FFFFFF"/>
          </a:solidFill>
          <a:ln w="25400" cap="flat" cmpd="sng" algn="ctr">
            <a:solidFill>
              <a:sysClr val="window" lastClr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 spc="0">
              <a:ln>
                <a:noFill/>
              </a:ln>
              <a:solidFill>
                <a:prstClr val="white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" name="Пятиугольник 6"/>
          <p:cNvSpPr/>
          <p:nvPr/>
        </p:nvSpPr>
        <p:spPr bwMode="auto">
          <a:xfrm>
            <a:off x="91315" y="1170471"/>
            <a:ext cx="2795393" cy="1015766"/>
          </a:xfrm>
          <a:prstGeom prst="homePlate">
            <a:avLst>
              <a:gd name="adj" fmla="val 50000"/>
            </a:avLst>
          </a:prstGeom>
          <a:solidFill>
            <a:srgbClr val="2B603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 spc="0">
              <a:ln>
                <a:noFill/>
              </a:ln>
              <a:solidFill>
                <a:prstClr val="white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 bwMode="auto">
          <a:xfrm>
            <a:off x="3028462" y="1691555"/>
            <a:ext cx="7836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000" b="1" i="0" u="none" strike="noStrike" cap="none" spc="0" dirty="0">
                <a:ln>
                  <a:noFill/>
                </a:ln>
                <a:solidFill>
                  <a:prstClr val="black"/>
                </a:solidFill>
              </a:rPr>
              <a:t>цель</a:t>
            </a:r>
            <a:endParaRPr dirty="0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-70662" y="1334333"/>
            <a:ext cx="264879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latin typeface="Arial"/>
                <a:cs typeface="Arial"/>
              </a:rPr>
              <a:t>ПОПОЛНЕНИЕ </a:t>
            </a:r>
            <a:endParaRPr lang="ru-RU" sz="1400" b="1" dirty="0" smtClean="0">
              <a:solidFill>
                <a:schemeClr val="bg1"/>
              </a:solidFill>
              <a:latin typeface="Arial"/>
              <a:cs typeface="Arial"/>
            </a:endParaRPr>
          </a:p>
          <a:p>
            <a:pPr algn="ctr">
              <a:defRPr/>
            </a:pPr>
            <a:r>
              <a:rPr lang="ru-RU" sz="1400" b="1" dirty="0" smtClean="0">
                <a:solidFill>
                  <a:schemeClr val="bg1"/>
                </a:solidFill>
                <a:latin typeface="Arial"/>
                <a:cs typeface="Arial"/>
              </a:rPr>
              <a:t>ОБОРОТНЫХ </a:t>
            </a:r>
            <a:r>
              <a:rPr lang="ru-RU" sz="1400" b="1" dirty="0">
                <a:solidFill>
                  <a:schemeClr val="bg1"/>
                </a:solidFill>
                <a:latin typeface="Arial"/>
                <a:cs typeface="Arial"/>
              </a:rPr>
              <a:t>СРЕДСТВ</a:t>
            </a:r>
            <a:endParaRPr sz="1400" b="1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0" name="Freeform 50"/>
          <p:cNvSpPr>
            <a:spLocks noEditPoints="1"/>
          </p:cNvSpPr>
          <p:nvPr/>
        </p:nvSpPr>
        <p:spPr bwMode="auto">
          <a:xfrm>
            <a:off x="3164295" y="1368354"/>
            <a:ext cx="528160" cy="527184"/>
          </a:xfrm>
          <a:custGeom>
            <a:avLst/>
            <a:gdLst>
              <a:gd name="T0" fmla="*/ 4593 w 5497"/>
              <a:gd name="T1" fmla="*/ 1614 h 5487"/>
              <a:gd name="T2" fmla="*/ 5457 w 5497"/>
              <a:gd name="T3" fmla="*/ 750 h 5487"/>
              <a:gd name="T4" fmla="*/ 5458 w 5497"/>
              <a:gd name="T5" fmla="*/ 608 h 5487"/>
              <a:gd name="T6" fmla="*/ 5390 w 5497"/>
              <a:gd name="T7" fmla="*/ 579 h 5487"/>
              <a:gd name="T8" fmla="*/ 5393 w 5497"/>
              <a:gd name="T9" fmla="*/ 585 h 5487"/>
              <a:gd name="T10" fmla="*/ 4923 w 5497"/>
              <a:gd name="T11" fmla="*/ 569 h 5487"/>
              <a:gd name="T12" fmla="*/ 4907 w 5497"/>
              <a:gd name="T13" fmla="*/ 99 h 5487"/>
              <a:gd name="T14" fmla="*/ 4804 w 5497"/>
              <a:gd name="T15" fmla="*/ 2 h 5487"/>
              <a:gd name="T16" fmla="*/ 4736 w 5497"/>
              <a:gd name="T17" fmla="*/ 32 h 5487"/>
              <a:gd name="T18" fmla="*/ 3873 w 5497"/>
              <a:gd name="T19" fmla="*/ 891 h 5487"/>
              <a:gd name="T20" fmla="*/ 3844 w 5497"/>
              <a:gd name="T21" fmla="*/ 965 h 5487"/>
              <a:gd name="T22" fmla="*/ 3844 w 5497"/>
              <a:gd name="T23" fmla="*/ 1065 h 5487"/>
              <a:gd name="T24" fmla="*/ 706 w 5497"/>
              <a:gd name="T25" fmla="*/ 1643 h 5487"/>
              <a:gd name="T26" fmla="*/ 1284 w 5497"/>
              <a:gd name="T27" fmla="*/ 4780 h 5487"/>
              <a:gd name="T28" fmla="*/ 4422 w 5497"/>
              <a:gd name="T29" fmla="*/ 4202 h 5487"/>
              <a:gd name="T30" fmla="*/ 4422 w 5497"/>
              <a:gd name="T31" fmla="*/ 1643 h 5487"/>
              <a:gd name="T32" fmla="*/ 4522 w 5497"/>
              <a:gd name="T33" fmla="*/ 1643 h 5487"/>
              <a:gd name="T34" fmla="*/ 4593 w 5497"/>
              <a:gd name="T35" fmla="*/ 1614 h 5487"/>
              <a:gd name="T36" fmla="*/ 4623 w 5497"/>
              <a:gd name="T37" fmla="*/ 2924 h 5487"/>
              <a:gd name="T38" fmla="*/ 2568 w 5497"/>
              <a:gd name="T39" fmla="*/ 4984 h 5487"/>
              <a:gd name="T40" fmla="*/ 507 w 5497"/>
              <a:gd name="T41" fmla="*/ 2929 h 5487"/>
              <a:gd name="T42" fmla="*/ 2562 w 5497"/>
              <a:gd name="T43" fmla="*/ 868 h 5487"/>
              <a:gd name="T44" fmla="*/ 3856 w 5497"/>
              <a:gd name="T45" fmla="*/ 1324 h 5487"/>
              <a:gd name="T46" fmla="*/ 3861 w 5497"/>
              <a:gd name="T47" fmla="*/ 1491 h 5487"/>
              <a:gd name="T48" fmla="*/ 3461 w 5497"/>
              <a:gd name="T49" fmla="*/ 1891 h 5487"/>
              <a:gd name="T50" fmla="*/ 1528 w 5497"/>
              <a:gd name="T51" fmla="*/ 2018 h 5487"/>
              <a:gd name="T52" fmla="*/ 1655 w 5497"/>
              <a:gd name="T53" fmla="*/ 3951 h 5487"/>
              <a:gd name="T54" fmla="*/ 3588 w 5497"/>
              <a:gd name="T55" fmla="*/ 3824 h 5487"/>
              <a:gd name="T56" fmla="*/ 3601 w 5497"/>
              <a:gd name="T57" fmla="*/ 2033 h 5487"/>
              <a:gd name="T58" fmla="*/ 4001 w 5497"/>
              <a:gd name="T59" fmla="*/ 1633 h 5487"/>
              <a:gd name="T60" fmla="*/ 4166 w 5497"/>
              <a:gd name="T61" fmla="*/ 1639 h 5487"/>
              <a:gd name="T62" fmla="*/ 4623 w 5497"/>
              <a:gd name="T63" fmla="*/ 2924 h 5487"/>
              <a:gd name="T64" fmla="*/ 2501 w 5497"/>
              <a:gd name="T65" fmla="*/ 2991 h 5487"/>
              <a:gd name="T66" fmla="*/ 2642 w 5497"/>
              <a:gd name="T67" fmla="*/ 2991 h 5487"/>
              <a:gd name="T68" fmla="*/ 2842 w 5497"/>
              <a:gd name="T69" fmla="*/ 2791 h 5487"/>
              <a:gd name="T70" fmla="*/ 2872 w 5497"/>
              <a:gd name="T71" fmla="*/ 2920 h 5487"/>
              <a:gd name="T72" fmla="*/ 2572 w 5497"/>
              <a:gd name="T73" fmla="*/ 3220 h 5487"/>
              <a:gd name="T74" fmla="*/ 2272 w 5497"/>
              <a:gd name="T75" fmla="*/ 2920 h 5487"/>
              <a:gd name="T76" fmla="*/ 2572 w 5497"/>
              <a:gd name="T77" fmla="*/ 2620 h 5487"/>
              <a:gd name="T78" fmla="*/ 2701 w 5497"/>
              <a:gd name="T79" fmla="*/ 2650 h 5487"/>
              <a:gd name="T80" fmla="*/ 2501 w 5497"/>
              <a:gd name="T81" fmla="*/ 2850 h 5487"/>
              <a:gd name="T82" fmla="*/ 2501 w 5497"/>
              <a:gd name="T83" fmla="*/ 2991 h 5487"/>
              <a:gd name="T84" fmla="*/ 2847 w 5497"/>
              <a:gd name="T85" fmla="*/ 2503 h 5487"/>
              <a:gd name="T86" fmla="*/ 2154 w 5497"/>
              <a:gd name="T87" fmla="*/ 2644 h 5487"/>
              <a:gd name="T88" fmla="*/ 2295 w 5497"/>
              <a:gd name="T89" fmla="*/ 3337 h 5487"/>
              <a:gd name="T90" fmla="*/ 2988 w 5497"/>
              <a:gd name="T91" fmla="*/ 3196 h 5487"/>
              <a:gd name="T92" fmla="*/ 2988 w 5497"/>
              <a:gd name="T93" fmla="*/ 2644 h 5487"/>
              <a:gd name="T94" fmla="*/ 3462 w 5497"/>
              <a:gd name="T95" fmla="*/ 2170 h 5487"/>
              <a:gd name="T96" fmla="*/ 3321 w 5497"/>
              <a:gd name="T97" fmla="*/ 3815 h 5487"/>
              <a:gd name="T98" fmla="*/ 1675 w 5497"/>
              <a:gd name="T99" fmla="*/ 3674 h 5487"/>
              <a:gd name="T100" fmla="*/ 1816 w 5497"/>
              <a:gd name="T101" fmla="*/ 2029 h 5487"/>
              <a:gd name="T102" fmla="*/ 3321 w 5497"/>
              <a:gd name="T103" fmla="*/ 2029 h 5487"/>
              <a:gd name="T104" fmla="*/ 2847 w 5497"/>
              <a:gd name="T105" fmla="*/ 2503 h 5487"/>
              <a:gd name="T106" fmla="*/ 4063 w 5497"/>
              <a:gd name="T107" fmla="*/ 1429 h 5487"/>
              <a:gd name="T108" fmla="*/ 4049 w 5497"/>
              <a:gd name="T109" fmla="*/ 1003 h 5487"/>
              <a:gd name="T110" fmla="*/ 4719 w 5497"/>
              <a:gd name="T111" fmla="*/ 333 h 5487"/>
              <a:gd name="T112" fmla="*/ 4730 w 5497"/>
              <a:gd name="T113" fmla="*/ 666 h 5487"/>
              <a:gd name="T114" fmla="*/ 4830 w 5497"/>
              <a:gd name="T115" fmla="*/ 766 h 5487"/>
              <a:gd name="T116" fmla="*/ 5163 w 5497"/>
              <a:gd name="T117" fmla="*/ 777 h 5487"/>
              <a:gd name="T118" fmla="*/ 4489 w 5497"/>
              <a:gd name="T119" fmla="*/ 1443 h 5487"/>
              <a:gd name="T120" fmla="*/ 4063 w 5497"/>
              <a:gd name="T121" fmla="*/ 1429 h 5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497" h="5487" extrusionOk="0">
                <a:moveTo>
                  <a:pt x="4593" y="1614"/>
                </a:moveTo>
                <a:lnTo>
                  <a:pt x="5457" y="750"/>
                </a:lnTo>
                <a:cubicBezTo>
                  <a:pt x="5496" y="711"/>
                  <a:pt x="5497" y="647"/>
                  <a:pt x="5458" y="608"/>
                </a:cubicBezTo>
                <a:cubicBezTo>
                  <a:pt x="5440" y="590"/>
                  <a:pt x="5416" y="579"/>
                  <a:pt x="5390" y="579"/>
                </a:cubicBezTo>
                <a:lnTo>
                  <a:pt x="5393" y="585"/>
                </a:lnTo>
                <a:lnTo>
                  <a:pt x="4923" y="569"/>
                </a:lnTo>
                <a:lnTo>
                  <a:pt x="4907" y="99"/>
                </a:lnTo>
                <a:cubicBezTo>
                  <a:pt x="4905" y="43"/>
                  <a:pt x="4859" y="0"/>
                  <a:pt x="4804" y="2"/>
                </a:cubicBezTo>
                <a:cubicBezTo>
                  <a:pt x="4778" y="3"/>
                  <a:pt x="4754" y="13"/>
                  <a:pt x="4736" y="32"/>
                </a:cubicBezTo>
                <a:lnTo>
                  <a:pt x="3873" y="891"/>
                </a:lnTo>
                <a:cubicBezTo>
                  <a:pt x="3854" y="910"/>
                  <a:pt x="3843" y="937"/>
                  <a:pt x="3844" y="965"/>
                </a:cubicBezTo>
                <a:lnTo>
                  <a:pt x="3844" y="1065"/>
                </a:lnTo>
                <a:cubicBezTo>
                  <a:pt x="2818" y="358"/>
                  <a:pt x="1413" y="617"/>
                  <a:pt x="706" y="1643"/>
                </a:cubicBezTo>
                <a:cubicBezTo>
                  <a:pt x="0" y="2669"/>
                  <a:pt x="258" y="4073"/>
                  <a:pt x="1284" y="4780"/>
                </a:cubicBezTo>
                <a:cubicBezTo>
                  <a:pt x="2310" y="5487"/>
                  <a:pt x="3715" y="5228"/>
                  <a:pt x="4422" y="4202"/>
                </a:cubicBezTo>
                <a:cubicBezTo>
                  <a:pt x="4953" y="3432"/>
                  <a:pt x="4953" y="2413"/>
                  <a:pt x="4422" y="1643"/>
                </a:cubicBezTo>
                <a:lnTo>
                  <a:pt x="4522" y="1643"/>
                </a:lnTo>
                <a:cubicBezTo>
                  <a:pt x="4549" y="1643"/>
                  <a:pt x="4574" y="1632"/>
                  <a:pt x="4593" y="1614"/>
                </a:cubicBezTo>
                <a:close/>
                <a:moveTo>
                  <a:pt x="4623" y="2924"/>
                </a:moveTo>
                <a:cubicBezTo>
                  <a:pt x="4625" y="4060"/>
                  <a:pt x="3704" y="4983"/>
                  <a:pt x="2568" y="4984"/>
                </a:cubicBezTo>
                <a:cubicBezTo>
                  <a:pt x="1431" y="4986"/>
                  <a:pt x="509" y="4066"/>
                  <a:pt x="507" y="2929"/>
                </a:cubicBezTo>
                <a:cubicBezTo>
                  <a:pt x="506" y="1792"/>
                  <a:pt x="1426" y="870"/>
                  <a:pt x="2562" y="868"/>
                </a:cubicBezTo>
                <a:cubicBezTo>
                  <a:pt x="3033" y="868"/>
                  <a:pt x="3490" y="1028"/>
                  <a:pt x="3856" y="1324"/>
                </a:cubicBezTo>
                <a:lnTo>
                  <a:pt x="3861" y="1491"/>
                </a:lnTo>
                <a:lnTo>
                  <a:pt x="3461" y="1891"/>
                </a:lnTo>
                <a:cubicBezTo>
                  <a:pt x="2892" y="1392"/>
                  <a:pt x="2026" y="1449"/>
                  <a:pt x="1528" y="2018"/>
                </a:cubicBezTo>
                <a:cubicBezTo>
                  <a:pt x="1029" y="2587"/>
                  <a:pt x="1086" y="3453"/>
                  <a:pt x="1655" y="3951"/>
                </a:cubicBezTo>
                <a:cubicBezTo>
                  <a:pt x="2224" y="4450"/>
                  <a:pt x="3090" y="4393"/>
                  <a:pt x="3588" y="3824"/>
                </a:cubicBezTo>
                <a:cubicBezTo>
                  <a:pt x="4036" y="3313"/>
                  <a:pt x="4042" y="2550"/>
                  <a:pt x="3601" y="2033"/>
                </a:cubicBezTo>
                <a:lnTo>
                  <a:pt x="4001" y="1633"/>
                </a:lnTo>
                <a:lnTo>
                  <a:pt x="4166" y="1639"/>
                </a:lnTo>
                <a:cubicBezTo>
                  <a:pt x="4460" y="2003"/>
                  <a:pt x="4621" y="2456"/>
                  <a:pt x="4623" y="2924"/>
                </a:cubicBezTo>
                <a:close/>
                <a:moveTo>
                  <a:pt x="2501" y="2991"/>
                </a:moveTo>
                <a:cubicBezTo>
                  <a:pt x="2540" y="3029"/>
                  <a:pt x="2603" y="3029"/>
                  <a:pt x="2642" y="2991"/>
                </a:cubicBezTo>
                <a:lnTo>
                  <a:pt x="2842" y="2791"/>
                </a:lnTo>
                <a:cubicBezTo>
                  <a:pt x="2862" y="2831"/>
                  <a:pt x="2872" y="2875"/>
                  <a:pt x="2872" y="2920"/>
                </a:cubicBezTo>
                <a:cubicBezTo>
                  <a:pt x="2872" y="3085"/>
                  <a:pt x="2738" y="3220"/>
                  <a:pt x="2572" y="3220"/>
                </a:cubicBezTo>
                <a:cubicBezTo>
                  <a:pt x="2406" y="3220"/>
                  <a:pt x="2272" y="3085"/>
                  <a:pt x="2272" y="2920"/>
                </a:cubicBezTo>
                <a:cubicBezTo>
                  <a:pt x="2272" y="2754"/>
                  <a:pt x="2406" y="2620"/>
                  <a:pt x="2572" y="2620"/>
                </a:cubicBezTo>
                <a:cubicBezTo>
                  <a:pt x="2617" y="2620"/>
                  <a:pt x="2661" y="2630"/>
                  <a:pt x="2701" y="2650"/>
                </a:cubicBezTo>
                <a:lnTo>
                  <a:pt x="2501" y="2850"/>
                </a:lnTo>
                <a:cubicBezTo>
                  <a:pt x="2462" y="2889"/>
                  <a:pt x="2462" y="2952"/>
                  <a:pt x="2501" y="2991"/>
                </a:cubicBezTo>
                <a:close/>
                <a:moveTo>
                  <a:pt x="2847" y="2503"/>
                </a:moveTo>
                <a:cubicBezTo>
                  <a:pt x="2617" y="2350"/>
                  <a:pt x="2307" y="2413"/>
                  <a:pt x="2154" y="2644"/>
                </a:cubicBezTo>
                <a:cubicBezTo>
                  <a:pt x="2002" y="2874"/>
                  <a:pt x="2065" y="3184"/>
                  <a:pt x="2295" y="3337"/>
                </a:cubicBezTo>
                <a:cubicBezTo>
                  <a:pt x="2525" y="3489"/>
                  <a:pt x="2836" y="3426"/>
                  <a:pt x="2988" y="3196"/>
                </a:cubicBezTo>
                <a:cubicBezTo>
                  <a:pt x="3099" y="3028"/>
                  <a:pt x="3099" y="2811"/>
                  <a:pt x="2988" y="2644"/>
                </a:cubicBezTo>
                <a:lnTo>
                  <a:pt x="3462" y="2170"/>
                </a:lnTo>
                <a:cubicBezTo>
                  <a:pt x="3878" y="2663"/>
                  <a:pt x="3814" y="3400"/>
                  <a:pt x="3321" y="3815"/>
                </a:cubicBezTo>
                <a:cubicBezTo>
                  <a:pt x="2828" y="4231"/>
                  <a:pt x="2091" y="4168"/>
                  <a:pt x="1675" y="3674"/>
                </a:cubicBezTo>
                <a:cubicBezTo>
                  <a:pt x="1260" y="3181"/>
                  <a:pt x="1323" y="2444"/>
                  <a:pt x="1816" y="2029"/>
                </a:cubicBezTo>
                <a:cubicBezTo>
                  <a:pt x="2251" y="1662"/>
                  <a:pt x="2886" y="1662"/>
                  <a:pt x="3321" y="2029"/>
                </a:cubicBezTo>
                <a:lnTo>
                  <a:pt x="2847" y="2503"/>
                </a:lnTo>
                <a:close/>
                <a:moveTo>
                  <a:pt x="4063" y="1429"/>
                </a:moveTo>
                <a:lnTo>
                  <a:pt x="4049" y="1003"/>
                </a:lnTo>
                <a:lnTo>
                  <a:pt x="4719" y="333"/>
                </a:lnTo>
                <a:lnTo>
                  <a:pt x="4730" y="666"/>
                </a:lnTo>
                <a:cubicBezTo>
                  <a:pt x="4730" y="721"/>
                  <a:pt x="4775" y="766"/>
                  <a:pt x="4830" y="766"/>
                </a:cubicBezTo>
                <a:lnTo>
                  <a:pt x="5163" y="777"/>
                </a:lnTo>
                <a:lnTo>
                  <a:pt x="4489" y="1443"/>
                </a:lnTo>
                <a:lnTo>
                  <a:pt x="4063" y="1429"/>
                </a:lnTo>
                <a:close/>
              </a:path>
            </a:pathLst>
          </a:custGeom>
          <a:solidFill>
            <a:sysClr val="windowText" lastClr="000000"/>
          </a:solidFill>
          <a:ln w="1270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</a:endParaRPr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3710914" y="1088112"/>
            <a:ext cx="5298314" cy="1015663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lvl="0" indent="-171450">
              <a:spcBef>
                <a:spcPts val="600"/>
              </a:spcBef>
              <a:buFont typeface="Arial"/>
              <a:buChar char="•"/>
              <a:tabLst>
                <a:tab pos="180340" algn="l"/>
              </a:tabLst>
              <a:defRPr/>
            </a:pPr>
            <a:r>
              <a:rPr lang="ru-RU" sz="1100" b="1" dirty="0">
                <a:latin typeface="Arial"/>
                <a:cs typeface="Arial"/>
              </a:rPr>
              <a:t>Проведение сезонных работ</a:t>
            </a:r>
            <a:r>
              <a:rPr lang="ru-RU" sz="1100" dirty="0">
                <a:latin typeface="Arial"/>
                <a:cs typeface="Arial"/>
              </a:rPr>
              <a:t>, в соответствии с перечнем, утвержденным Минсельхозом России, в </a:t>
            </a:r>
            <a:r>
              <a:rPr lang="ru-RU" sz="1100" dirty="0" err="1">
                <a:latin typeface="Arial"/>
                <a:cs typeface="Arial"/>
              </a:rPr>
              <a:t>т.ч</a:t>
            </a:r>
            <a:r>
              <a:rPr lang="ru-RU" sz="1100" dirty="0">
                <a:latin typeface="Arial"/>
                <a:cs typeface="Arial"/>
              </a:rPr>
              <a:t>. </a:t>
            </a:r>
            <a:r>
              <a:rPr lang="ru-RU" sz="1100" dirty="0" smtClean="0">
                <a:latin typeface="Arial"/>
                <a:cs typeface="Arial"/>
              </a:rPr>
              <a:t>в </a:t>
            </a:r>
            <a:r>
              <a:rPr lang="ru-RU" sz="1100" dirty="0">
                <a:latin typeface="Arial"/>
                <a:cs typeface="Arial"/>
              </a:rPr>
              <a:t>соответствии с требованиями Постановления № 1528</a:t>
            </a:r>
            <a:endParaRPr sz="1100" dirty="0"/>
          </a:p>
          <a:p>
            <a:pPr lvl="0" indent="-171450">
              <a:spcBef>
                <a:spcPts val="600"/>
              </a:spcBef>
              <a:buFont typeface="Arial"/>
              <a:buChar char="•"/>
              <a:tabLst>
                <a:tab pos="180340" algn="l"/>
              </a:tabLst>
              <a:defRPr/>
            </a:pPr>
            <a:r>
              <a:rPr lang="ru-RU" sz="1100" b="1" dirty="0">
                <a:latin typeface="Arial"/>
                <a:cs typeface="Arial"/>
              </a:rPr>
              <a:t>Пополнение оборотных средств</a:t>
            </a:r>
            <a:r>
              <a:rPr lang="ru-RU" sz="1100" dirty="0">
                <a:latin typeface="Arial"/>
                <a:cs typeface="Arial"/>
              </a:rPr>
              <a:t>, в </a:t>
            </a:r>
            <a:r>
              <a:rPr lang="ru-RU" sz="1100" dirty="0" err="1">
                <a:latin typeface="Arial"/>
                <a:cs typeface="Arial"/>
              </a:rPr>
              <a:t>т.ч</a:t>
            </a:r>
            <a:r>
              <a:rPr lang="ru-RU" sz="1100" dirty="0">
                <a:latin typeface="Arial"/>
                <a:cs typeface="Arial"/>
              </a:rPr>
              <a:t>. в соответствии с требованиями Постановления № 1764</a:t>
            </a:r>
          </a:p>
        </p:txBody>
      </p:sp>
      <p:sp>
        <p:nvSpPr>
          <p:cNvPr id="47" name="Заголовок 1"/>
          <p:cNvSpPr txBox="1"/>
          <p:nvPr/>
        </p:nvSpPr>
        <p:spPr bwMode="auto">
          <a:xfrm>
            <a:off x="2177097" y="176388"/>
            <a:ext cx="3274912" cy="5278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>
              <a:spcBef>
                <a:spcPts val="0"/>
              </a:spcBef>
              <a:buNone/>
              <a:defRPr sz="1600" b="1">
                <a:solidFill>
                  <a:schemeClr val="tx1"/>
                </a:solidFill>
                <a:latin typeface="Arial"/>
                <a:ea typeface="+mj-ea"/>
                <a:cs typeface="Arial"/>
              </a:defRPr>
            </a:lvl1pPr>
          </a:lstStyle>
          <a:p>
            <a:pPr marL="0" marR="0" lvl="0" indent="0" algn="l" defTabSz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800" dirty="0" smtClean="0">
                <a:solidFill>
                  <a:schemeClr val="accent2">
                    <a:lumMod val="50000"/>
                  </a:schemeClr>
                </a:solidFill>
              </a:rPr>
              <a:t>Программы кредитования</a:t>
            </a:r>
            <a:endParaRPr lang="ru-RU" sz="1800" b="1" i="0" u="none" strike="noStrike" cap="none" spc="0" dirty="0">
              <a:ln>
                <a:noFill/>
              </a:ln>
              <a:solidFill>
                <a:schemeClr val="accent2">
                  <a:lumMod val="50000"/>
                </a:schemeClr>
              </a:solidFill>
              <a:latin typeface="Arial"/>
              <a:ea typeface="+mj-ea"/>
              <a:cs typeface="Arial"/>
            </a:endParaRPr>
          </a:p>
        </p:txBody>
      </p:sp>
      <p:sp>
        <p:nvSpPr>
          <p:cNvPr id="727284713" name="TextBox 727284712"/>
          <p:cNvSpPr txBox="1"/>
          <p:nvPr/>
        </p:nvSpPr>
        <p:spPr bwMode="auto">
          <a:xfrm>
            <a:off x="6792587" y="5040071"/>
            <a:ext cx="1843983" cy="366119"/>
          </a:xfrm>
          <a:prstGeom prst="rect">
            <a:avLst/>
          </a:prstGeom>
          <a:noFill/>
        </p:spPr>
        <p:txBody>
          <a:bodyPr vertOverflow="overflow" horzOverflow="overflow" vert="horz" wrap="square" lIns="91440" tIns="45720" rIns="91440" bIns="45720" numCol="1" spcCol="0" rtlCol="0" fromWordArt="0" anchor="t" anchorCtr="0" forceAA="0" compatLnSpc="0">
            <a:spAutoFit/>
          </a:bodyPr>
          <a:lstStyle/>
          <a:p>
            <a:pPr>
              <a:defRPr/>
            </a:pPr>
            <a:endParaRPr/>
          </a:p>
        </p:txBody>
      </p:sp>
      <p:pic>
        <p:nvPicPr>
          <p:cNvPr id="2013638110" name="Рисунок 39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V="1">
            <a:off x="520263" y="0"/>
            <a:ext cx="1483159" cy="1039029"/>
          </a:xfrm>
          <a:prstGeom prst="rect">
            <a:avLst/>
          </a:prstGeom>
        </p:spPr>
      </p:pic>
      <p:sp>
        <p:nvSpPr>
          <p:cNvPr id="61" name="Пятиугольник 60"/>
          <p:cNvSpPr/>
          <p:nvPr/>
        </p:nvSpPr>
        <p:spPr bwMode="auto">
          <a:xfrm flipH="1">
            <a:off x="2895938" y="2159232"/>
            <a:ext cx="6113289" cy="1081821"/>
          </a:xfrm>
          <a:prstGeom prst="homePlate">
            <a:avLst>
              <a:gd name="adj" fmla="val 50000"/>
            </a:avLst>
          </a:prstGeom>
          <a:solidFill>
            <a:srgbClr val="F8D30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 sz="1100" dirty="0"/>
          </a:p>
        </p:txBody>
      </p:sp>
      <p:sp>
        <p:nvSpPr>
          <p:cNvPr id="62" name="Пятиугольник 61"/>
          <p:cNvSpPr/>
          <p:nvPr/>
        </p:nvSpPr>
        <p:spPr bwMode="auto">
          <a:xfrm>
            <a:off x="85104" y="2237384"/>
            <a:ext cx="2795393" cy="902411"/>
          </a:xfrm>
          <a:prstGeom prst="homePlate">
            <a:avLst>
              <a:gd name="adj" fmla="val 50000"/>
            </a:avLst>
          </a:prstGeom>
          <a:solidFill>
            <a:srgbClr val="2B60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63" name="Прямоугольник 62"/>
          <p:cNvSpPr/>
          <p:nvPr/>
        </p:nvSpPr>
        <p:spPr bwMode="auto">
          <a:xfrm>
            <a:off x="5218" y="2399594"/>
            <a:ext cx="244827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schemeClr val="bg1"/>
                </a:solidFill>
                <a:latin typeface="Arial"/>
                <a:cs typeface="Arial"/>
              </a:rPr>
              <a:t>ИНВЕСТИЦИОННЫЕ ЦЕЛИ </a:t>
            </a:r>
            <a:endParaRPr sz="1400" dirty="0"/>
          </a:p>
        </p:txBody>
      </p:sp>
      <p:sp>
        <p:nvSpPr>
          <p:cNvPr id="64" name="Прямоугольник 63"/>
          <p:cNvSpPr/>
          <p:nvPr/>
        </p:nvSpPr>
        <p:spPr bwMode="auto">
          <a:xfrm>
            <a:off x="3710914" y="2127705"/>
            <a:ext cx="5244568" cy="110799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indent="-171450">
              <a:buFont typeface="Arial"/>
              <a:buChar char="•"/>
              <a:defRPr/>
            </a:pPr>
            <a:r>
              <a:rPr lang="ru-RU" sz="1100" b="1" dirty="0">
                <a:latin typeface="Arial"/>
                <a:cs typeface="Arial"/>
              </a:rPr>
              <a:t>Приобретение</a:t>
            </a:r>
            <a:r>
              <a:rPr lang="ru-RU" sz="1100" dirty="0">
                <a:latin typeface="Arial"/>
                <a:cs typeface="Arial"/>
              </a:rPr>
              <a:t> транспортных средств, техники, в </a:t>
            </a:r>
            <a:r>
              <a:rPr lang="ru-RU" sz="1100" dirty="0" err="1">
                <a:latin typeface="Arial"/>
                <a:cs typeface="Arial"/>
              </a:rPr>
              <a:t>т.ч</a:t>
            </a:r>
            <a:r>
              <a:rPr lang="ru-RU" sz="1100" dirty="0">
                <a:latin typeface="Arial"/>
                <a:cs typeface="Arial"/>
              </a:rPr>
              <a:t>. б/у с/х техники, оборудования, племенного/ </a:t>
            </a:r>
            <a:r>
              <a:rPr lang="ru-RU" sz="1100" dirty="0" err="1">
                <a:latin typeface="Arial"/>
                <a:cs typeface="Arial"/>
              </a:rPr>
              <a:t>неплеменного</a:t>
            </a:r>
            <a:r>
              <a:rPr lang="ru-RU" sz="1100" dirty="0">
                <a:latin typeface="Arial"/>
                <a:cs typeface="Arial"/>
              </a:rPr>
              <a:t> (товарного) молодняка с/х животных, земельных участков из состава земель с/х назначения, недвижимого имущества</a:t>
            </a:r>
            <a:endParaRPr lang="en-US" sz="1100" baseline="-25000" dirty="0">
              <a:latin typeface="Arial"/>
              <a:cs typeface="Arial"/>
            </a:endParaRPr>
          </a:p>
          <a:p>
            <a:pPr indent="-171450">
              <a:buFont typeface="Arial"/>
              <a:buChar char="•"/>
              <a:defRPr/>
            </a:pPr>
            <a:r>
              <a:rPr lang="ru-RU" sz="1100" b="1" dirty="0">
                <a:latin typeface="Arial"/>
                <a:cs typeface="Arial"/>
              </a:rPr>
              <a:t>Реализация программ льготного кредитования </a:t>
            </a:r>
            <a:br>
              <a:rPr lang="ru-RU" sz="1100" b="1" dirty="0">
                <a:latin typeface="Arial"/>
                <a:cs typeface="Arial"/>
              </a:rPr>
            </a:br>
            <a:r>
              <a:rPr lang="ru-RU" sz="1100" dirty="0">
                <a:latin typeface="Arial"/>
                <a:cs typeface="Arial"/>
              </a:rPr>
              <a:t>№ 1528 и № 1764/иных программ на инвестиционные </a:t>
            </a:r>
            <a:r>
              <a:rPr lang="ru-RU" sz="1100" dirty="0" smtClean="0">
                <a:latin typeface="Arial"/>
                <a:cs typeface="Arial"/>
              </a:rPr>
              <a:t>цели</a:t>
            </a:r>
            <a:endParaRPr lang="ru-RU" sz="1100" i="1" dirty="0">
              <a:solidFill>
                <a:schemeClr val="bg2">
                  <a:lumMod val="25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5" name="Пятиугольник 64"/>
          <p:cNvSpPr/>
          <p:nvPr/>
        </p:nvSpPr>
        <p:spPr bwMode="auto">
          <a:xfrm flipH="1">
            <a:off x="2895937" y="3294478"/>
            <a:ext cx="6111111" cy="923012"/>
          </a:xfrm>
          <a:prstGeom prst="homePlate">
            <a:avLst>
              <a:gd name="adj" fmla="val 50000"/>
            </a:avLst>
          </a:prstGeom>
          <a:solidFill>
            <a:srgbClr val="F8D30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500" b="0" i="0" u="none" strike="noStrike" cap="none" spc="0">
              <a:ln>
                <a:noFill/>
              </a:ln>
              <a:solidFill>
                <a:prstClr val="white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6" name="Пятиугольник 65"/>
          <p:cNvSpPr/>
          <p:nvPr/>
        </p:nvSpPr>
        <p:spPr bwMode="auto">
          <a:xfrm>
            <a:off x="85104" y="3256839"/>
            <a:ext cx="2784269" cy="968505"/>
          </a:xfrm>
          <a:prstGeom prst="homePlate">
            <a:avLst>
              <a:gd name="adj" fmla="val 50000"/>
            </a:avLst>
          </a:prstGeom>
          <a:solidFill>
            <a:srgbClr val="2B603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 spc="0">
              <a:ln>
                <a:noFill/>
              </a:ln>
              <a:solidFill>
                <a:srgbClr val="2B603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67" name="Прямоугольник 66"/>
          <p:cNvSpPr/>
          <p:nvPr/>
        </p:nvSpPr>
        <p:spPr bwMode="auto">
          <a:xfrm>
            <a:off x="-332652" y="3271237"/>
            <a:ext cx="278614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prstClr val="white"/>
                </a:solidFill>
                <a:cs typeface="Arial"/>
              </a:rPr>
              <a:t>ПРОДУКТ </a:t>
            </a:r>
            <a:endParaRPr lang="ru-RU" sz="1400" b="1" dirty="0" smtClean="0">
              <a:solidFill>
                <a:prstClr val="white"/>
              </a:solidFill>
              <a:cs typeface="Arial"/>
            </a:endParaRPr>
          </a:p>
          <a:p>
            <a:pPr algn="ctr">
              <a:defRPr/>
            </a:pPr>
            <a:r>
              <a:rPr lang="ru-RU" sz="1400" b="1" dirty="0" smtClean="0">
                <a:solidFill>
                  <a:prstClr val="white"/>
                </a:solidFill>
                <a:cs typeface="Arial"/>
              </a:rPr>
              <a:t>«БИЗНЕС-КАРТА</a:t>
            </a:r>
          </a:p>
          <a:p>
            <a:pPr algn="ctr">
              <a:defRPr/>
            </a:pPr>
            <a:r>
              <a:rPr lang="ru-RU" sz="1400" b="1" dirty="0" smtClean="0">
                <a:solidFill>
                  <a:prstClr val="white"/>
                </a:solidFill>
                <a:cs typeface="Arial"/>
              </a:rPr>
              <a:t> </a:t>
            </a:r>
            <a:r>
              <a:rPr lang="ru-RU" sz="1400" b="1" dirty="0">
                <a:solidFill>
                  <a:prstClr val="white"/>
                </a:solidFill>
                <a:cs typeface="Arial"/>
              </a:rPr>
              <a:t>С ЛИМИТОМ КРЕДИТОВАНИЯ»</a:t>
            </a:r>
            <a:endParaRPr sz="1400" dirty="0"/>
          </a:p>
        </p:txBody>
      </p:sp>
      <p:sp>
        <p:nvSpPr>
          <p:cNvPr id="68" name="Прямоугольник 67"/>
          <p:cNvSpPr/>
          <p:nvPr/>
        </p:nvSpPr>
        <p:spPr bwMode="auto">
          <a:xfrm>
            <a:off x="3710914" y="3371264"/>
            <a:ext cx="5244568" cy="769441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ru-RU" sz="1100" b="1" dirty="0" smtClean="0">
                <a:solidFill>
                  <a:prstClr val="black"/>
                </a:solidFill>
                <a:cs typeface="Arial"/>
              </a:rPr>
              <a:t>Текущие </a:t>
            </a:r>
            <a:r>
              <a:rPr lang="ru-RU" sz="1100" b="1" dirty="0">
                <a:solidFill>
                  <a:prstClr val="black"/>
                </a:solidFill>
                <a:cs typeface="Arial"/>
              </a:rPr>
              <a:t>расходы </a:t>
            </a:r>
            <a:r>
              <a:rPr lang="ru-RU" sz="1100" dirty="0">
                <a:solidFill>
                  <a:prstClr val="black"/>
                </a:solidFill>
                <a:cs typeface="Arial"/>
              </a:rPr>
              <a:t>по бизнесу соответствующие целям финансово-хозяйственной деятельности Клиента, включающие </a:t>
            </a:r>
            <a:r>
              <a:rPr lang="ru-RU" sz="1100" dirty="0" smtClean="0">
                <a:solidFill>
                  <a:prstClr val="black"/>
                </a:solidFill>
                <a:cs typeface="Arial"/>
              </a:rPr>
              <a:t>оплату командировочных </a:t>
            </a:r>
            <a:r>
              <a:rPr lang="ru-RU" sz="1100" dirty="0">
                <a:solidFill>
                  <a:prstClr val="black"/>
                </a:solidFill>
                <a:cs typeface="Arial"/>
              </a:rPr>
              <a:t>и представительских расходов </a:t>
            </a:r>
            <a:r>
              <a:rPr lang="ru-RU" sz="1100" dirty="0" smtClean="0">
                <a:solidFill>
                  <a:prstClr val="black"/>
                </a:solidFill>
                <a:cs typeface="Arial"/>
              </a:rPr>
              <a:t>на </a:t>
            </a:r>
            <a:r>
              <a:rPr lang="ru-RU" sz="1100" dirty="0">
                <a:solidFill>
                  <a:prstClr val="black"/>
                </a:solidFill>
                <a:cs typeface="Arial"/>
              </a:rPr>
              <a:t>территории РФ и за ее пределами.</a:t>
            </a:r>
          </a:p>
        </p:txBody>
      </p:sp>
      <p:sp>
        <p:nvSpPr>
          <p:cNvPr id="69" name="TextBox 68"/>
          <p:cNvSpPr txBox="1"/>
          <p:nvPr/>
        </p:nvSpPr>
        <p:spPr bwMode="auto">
          <a:xfrm>
            <a:off x="3010002" y="2783234"/>
            <a:ext cx="7836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000" b="1" i="0" u="none" strike="noStrike" cap="none" spc="0" dirty="0">
                <a:ln>
                  <a:noFill/>
                </a:ln>
                <a:solidFill>
                  <a:prstClr val="black"/>
                </a:solidFill>
              </a:rPr>
              <a:t>цель</a:t>
            </a:r>
            <a:endParaRPr dirty="0"/>
          </a:p>
        </p:txBody>
      </p:sp>
      <p:sp>
        <p:nvSpPr>
          <p:cNvPr id="70" name="Freeform 50"/>
          <p:cNvSpPr>
            <a:spLocks noEditPoints="1"/>
          </p:cNvSpPr>
          <p:nvPr/>
        </p:nvSpPr>
        <p:spPr bwMode="auto">
          <a:xfrm>
            <a:off x="3127004" y="2290674"/>
            <a:ext cx="528160" cy="527184"/>
          </a:xfrm>
          <a:custGeom>
            <a:avLst/>
            <a:gdLst>
              <a:gd name="T0" fmla="*/ 4593 w 5497"/>
              <a:gd name="T1" fmla="*/ 1614 h 5487"/>
              <a:gd name="T2" fmla="*/ 5457 w 5497"/>
              <a:gd name="T3" fmla="*/ 750 h 5487"/>
              <a:gd name="T4" fmla="*/ 5458 w 5497"/>
              <a:gd name="T5" fmla="*/ 608 h 5487"/>
              <a:gd name="T6" fmla="*/ 5390 w 5497"/>
              <a:gd name="T7" fmla="*/ 579 h 5487"/>
              <a:gd name="T8" fmla="*/ 5393 w 5497"/>
              <a:gd name="T9" fmla="*/ 585 h 5487"/>
              <a:gd name="T10" fmla="*/ 4923 w 5497"/>
              <a:gd name="T11" fmla="*/ 569 h 5487"/>
              <a:gd name="T12" fmla="*/ 4907 w 5497"/>
              <a:gd name="T13" fmla="*/ 99 h 5487"/>
              <a:gd name="T14" fmla="*/ 4804 w 5497"/>
              <a:gd name="T15" fmla="*/ 2 h 5487"/>
              <a:gd name="T16" fmla="*/ 4736 w 5497"/>
              <a:gd name="T17" fmla="*/ 32 h 5487"/>
              <a:gd name="T18" fmla="*/ 3873 w 5497"/>
              <a:gd name="T19" fmla="*/ 891 h 5487"/>
              <a:gd name="T20" fmla="*/ 3844 w 5497"/>
              <a:gd name="T21" fmla="*/ 965 h 5487"/>
              <a:gd name="T22" fmla="*/ 3844 w 5497"/>
              <a:gd name="T23" fmla="*/ 1065 h 5487"/>
              <a:gd name="T24" fmla="*/ 706 w 5497"/>
              <a:gd name="T25" fmla="*/ 1643 h 5487"/>
              <a:gd name="T26" fmla="*/ 1284 w 5497"/>
              <a:gd name="T27" fmla="*/ 4780 h 5487"/>
              <a:gd name="T28" fmla="*/ 4422 w 5497"/>
              <a:gd name="T29" fmla="*/ 4202 h 5487"/>
              <a:gd name="T30" fmla="*/ 4422 w 5497"/>
              <a:gd name="T31" fmla="*/ 1643 h 5487"/>
              <a:gd name="T32" fmla="*/ 4522 w 5497"/>
              <a:gd name="T33" fmla="*/ 1643 h 5487"/>
              <a:gd name="T34" fmla="*/ 4593 w 5497"/>
              <a:gd name="T35" fmla="*/ 1614 h 5487"/>
              <a:gd name="T36" fmla="*/ 4623 w 5497"/>
              <a:gd name="T37" fmla="*/ 2924 h 5487"/>
              <a:gd name="T38" fmla="*/ 2568 w 5497"/>
              <a:gd name="T39" fmla="*/ 4984 h 5487"/>
              <a:gd name="T40" fmla="*/ 507 w 5497"/>
              <a:gd name="T41" fmla="*/ 2929 h 5487"/>
              <a:gd name="T42" fmla="*/ 2562 w 5497"/>
              <a:gd name="T43" fmla="*/ 868 h 5487"/>
              <a:gd name="T44" fmla="*/ 3856 w 5497"/>
              <a:gd name="T45" fmla="*/ 1324 h 5487"/>
              <a:gd name="T46" fmla="*/ 3861 w 5497"/>
              <a:gd name="T47" fmla="*/ 1491 h 5487"/>
              <a:gd name="T48" fmla="*/ 3461 w 5497"/>
              <a:gd name="T49" fmla="*/ 1891 h 5487"/>
              <a:gd name="T50" fmla="*/ 1528 w 5497"/>
              <a:gd name="T51" fmla="*/ 2018 h 5487"/>
              <a:gd name="T52" fmla="*/ 1655 w 5497"/>
              <a:gd name="T53" fmla="*/ 3951 h 5487"/>
              <a:gd name="T54" fmla="*/ 3588 w 5497"/>
              <a:gd name="T55" fmla="*/ 3824 h 5487"/>
              <a:gd name="T56" fmla="*/ 3601 w 5497"/>
              <a:gd name="T57" fmla="*/ 2033 h 5487"/>
              <a:gd name="T58" fmla="*/ 4001 w 5497"/>
              <a:gd name="T59" fmla="*/ 1633 h 5487"/>
              <a:gd name="T60" fmla="*/ 4166 w 5497"/>
              <a:gd name="T61" fmla="*/ 1639 h 5487"/>
              <a:gd name="T62" fmla="*/ 4623 w 5497"/>
              <a:gd name="T63" fmla="*/ 2924 h 5487"/>
              <a:gd name="T64" fmla="*/ 2501 w 5497"/>
              <a:gd name="T65" fmla="*/ 2991 h 5487"/>
              <a:gd name="T66" fmla="*/ 2642 w 5497"/>
              <a:gd name="T67" fmla="*/ 2991 h 5487"/>
              <a:gd name="T68" fmla="*/ 2842 w 5497"/>
              <a:gd name="T69" fmla="*/ 2791 h 5487"/>
              <a:gd name="T70" fmla="*/ 2872 w 5497"/>
              <a:gd name="T71" fmla="*/ 2920 h 5487"/>
              <a:gd name="T72" fmla="*/ 2572 w 5497"/>
              <a:gd name="T73" fmla="*/ 3220 h 5487"/>
              <a:gd name="T74" fmla="*/ 2272 w 5497"/>
              <a:gd name="T75" fmla="*/ 2920 h 5487"/>
              <a:gd name="T76" fmla="*/ 2572 w 5497"/>
              <a:gd name="T77" fmla="*/ 2620 h 5487"/>
              <a:gd name="T78" fmla="*/ 2701 w 5497"/>
              <a:gd name="T79" fmla="*/ 2650 h 5487"/>
              <a:gd name="T80" fmla="*/ 2501 w 5497"/>
              <a:gd name="T81" fmla="*/ 2850 h 5487"/>
              <a:gd name="T82" fmla="*/ 2501 w 5497"/>
              <a:gd name="T83" fmla="*/ 2991 h 5487"/>
              <a:gd name="T84" fmla="*/ 2847 w 5497"/>
              <a:gd name="T85" fmla="*/ 2503 h 5487"/>
              <a:gd name="T86" fmla="*/ 2154 w 5497"/>
              <a:gd name="T87" fmla="*/ 2644 h 5487"/>
              <a:gd name="T88" fmla="*/ 2295 w 5497"/>
              <a:gd name="T89" fmla="*/ 3337 h 5487"/>
              <a:gd name="T90" fmla="*/ 2988 w 5497"/>
              <a:gd name="T91" fmla="*/ 3196 h 5487"/>
              <a:gd name="T92" fmla="*/ 2988 w 5497"/>
              <a:gd name="T93" fmla="*/ 2644 h 5487"/>
              <a:gd name="T94" fmla="*/ 3462 w 5497"/>
              <a:gd name="T95" fmla="*/ 2170 h 5487"/>
              <a:gd name="T96" fmla="*/ 3321 w 5497"/>
              <a:gd name="T97" fmla="*/ 3815 h 5487"/>
              <a:gd name="T98" fmla="*/ 1675 w 5497"/>
              <a:gd name="T99" fmla="*/ 3674 h 5487"/>
              <a:gd name="T100" fmla="*/ 1816 w 5497"/>
              <a:gd name="T101" fmla="*/ 2029 h 5487"/>
              <a:gd name="T102" fmla="*/ 3321 w 5497"/>
              <a:gd name="T103" fmla="*/ 2029 h 5487"/>
              <a:gd name="T104" fmla="*/ 2847 w 5497"/>
              <a:gd name="T105" fmla="*/ 2503 h 5487"/>
              <a:gd name="T106" fmla="*/ 4063 w 5497"/>
              <a:gd name="T107" fmla="*/ 1429 h 5487"/>
              <a:gd name="T108" fmla="*/ 4049 w 5497"/>
              <a:gd name="T109" fmla="*/ 1003 h 5487"/>
              <a:gd name="T110" fmla="*/ 4719 w 5497"/>
              <a:gd name="T111" fmla="*/ 333 h 5487"/>
              <a:gd name="T112" fmla="*/ 4730 w 5497"/>
              <a:gd name="T113" fmla="*/ 666 h 5487"/>
              <a:gd name="T114" fmla="*/ 4830 w 5497"/>
              <a:gd name="T115" fmla="*/ 766 h 5487"/>
              <a:gd name="T116" fmla="*/ 5163 w 5497"/>
              <a:gd name="T117" fmla="*/ 777 h 5487"/>
              <a:gd name="T118" fmla="*/ 4489 w 5497"/>
              <a:gd name="T119" fmla="*/ 1443 h 5487"/>
              <a:gd name="T120" fmla="*/ 4063 w 5497"/>
              <a:gd name="T121" fmla="*/ 1429 h 5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497" h="5487" extrusionOk="0">
                <a:moveTo>
                  <a:pt x="4593" y="1614"/>
                </a:moveTo>
                <a:lnTo>
                  <a:pt x="5457" y="750"/>
                </a:lnTo>
                <a:cubicBezTo>
                  <a:pt x="5496" y="711"/>
                  <a:pt x="5497" y="647"/>
                  <a:pt x="5458" y="608"/>
                </a:cubicBezTo>
                <a:cubicBezTo>
                  <a:pt x="5440" y="590"/>
                  <a:pt x="5416" y="579"/>
                  <a:pt x="5390" y="579"/>
                </a:cubicBezTo>
                <a:lnTo>
                  <a:pt x="5393" y="585"/>
                </a:lnTo>
                <a:lnTo>
                  <a:pt x="4923" y="569"/>
                </a:lnTo>
                <a:lnTo>
                  <a:pt x="4907" y="99"/>
                </a:lnTo>
                <a:cubicBezTo>
                  <a:pt x="4905" y="43"/>
                  <a:pt x="4859" y="0"/>
                  <a:pt x="4804" y="2"/>
                </a:cubicBezTo>
                <a:cubicBezTo>
                  <a:pt x="4778" y="3"/>
                  <a:pt x="4754" y="13"/>
                  <a:pt x="4736" y="32"/>
                </a:cubicBezTo>
                <a:lnTo>
                  <a:pt x="3873" y="891"/>
                </a:lnTo>
                <a:cubicBezTo>
                  <a:pt x="3854" y="910"/>
                  <a:pt x="3843" y="937"/>
                  <a:pt x="3844" y="965"/>
                </a:cubicBezTo>
                <a:lnTo>
                  <a:pt x="3844" y="1065"/>
                </a:lnTo>
                <a:cubicBezTo>
                  <a:pt x="2818" y="358"/>
                  <a:pt x="1413" y="617"/>
                  <a:pt x="706" y="1643"/>
                </a:cubicBezTo>
                <a:cubicBezTo>
                  <a:pt x="0" y="2669"/>
                  <a:pt x="258" y="4073"/>
                  <a:pt x="1284" y="4780"/>
                </a:cubicBezTo>
                <a:cubicBezTo>
                  <a:pt x="2310" y="5487"/>
                  <a:pt x="3715" y="5228"/>
                  <a:pt x="4422" y="4202"/>
                </a:cubicBezTo>
                <a:cubicBezTo>
                  <a:pt x="4953" y="3432"/>
                  <a:pt x="4953" y="2413"/>
                  <a:pt x="4422" y="1643"/>
                </a:cubicBezTo>
                <a:lnTo>
                  <a:pt x="4522" y="1643"/>
                </a:lnTo>
                <a:cubicBezTo>
                  <a:pt x="4549" y="1643"/>
                  <a:pt x="4574" y="1632"/>
                  <a:pt x="4593" y="1614"/>
                </a:cubicBezTo>
                <a:close/>
                <a:moveTo>
                  <a:pt x="4623" y="2924"/>
                </a:moveTo>
                <a:cubicBezTo>
                  <a:pt x="4625" y="4060"/>
                  <a:pt x="3704" y="4983"/>
                  <a:pt x="2568" y="4984"/>
                </a:cubicBezTo>
                <a:cubicBezTo>
                  <a:pt x="1431" y="4986"/>
                  <a:pt x="509" y="4066"/>
                  <a:pt x="507" y="2929"/>
                </a:cubicBezTo>
                <a:cubicBezTo>
                  <a:pt x="506" y="1792"/>
                  <a:pt x="1426" y="870"/>
                  <a:pt x="2562" y="868"/>
                </a:cubicBezTo>
                <a:cubicBezTo>
                  <a:pt x="3033" y="868"/>
                  <a:pt x="3490" y="1028"/>
                  <a:pt x="3856" y="1324"/>
                </a:cubicBezTo>
                <a:lnTo>
                  <a:pt x="3861" y="1491"/>
                </a:lnTo>
                <a:lnTo>
                  <a:pt x="3461" y="1891"/>
                </a:lnTo>
                <a:cubicBezTo>
                  <a:pt x="2892" y="1392"/>
                  <a:pt x="2026" y="1449"/>
                  <a:pt x="1528" y="2018"/>
                </a:cubicBezTo>
                <a:cubicBezTo>
                  <a:pt x="1029" y="2587"/>
                  <a:pt x="1086" y="3453"/>
                  <a:pt x="1655" y="3951"/>
                </a:cubicBezTo>
                <a:cubicBezTo>
                  <a:pt x="2224" y="4450"/>
                  <a:pt x="3090" y="4393"/>
                  <a:pt x="3588" y="3824"/>
                </a:cubicBezTo>
                <a:cubicBezTo>
                  <a:pt x="4036" y="3313"/>
                  <a:pt x="4042" y="2550"/>
                  <a:pt x="3601" y="2033"/>
                </a:cubicBezTo>
                <a:lnTo>
                  <a:pt x="4001" y="1633"/>
                </a:lnTo>
                <a:lnTo>
                  <a:pt x="4166" y="1639"/>
                </a:lnTo>
                <a:cubicBezTo>
                  <a:pt x="4460" y="2003"/>
                  <a:pt x="4621" y="2456"/>
                  <a:pt x="4623" y="2924"/>
                </a:cubicBezTo>
                <a:close/>
                <a:moveTo>
                  <a:pt x="2501" y="2991"/>
                </a:moveTo>
                <a:cubicBezTo>
                  <a:pt x="2540" y="3029"/>
                  <a:pt x="2603" y="3029"/>
                  <a:pt x="2642" y="2991"/>
                </a:cubicBezTo>
                <a:lnTo>
                  <a:pt x="2842" y="2791"/>
                </a:lnTo>
                <a:cubicBezTo>
                  <a:pt x="2862" y="2831"/>
                  <a:pt x="2872" y="2875"/>
                  <a:pt x="2872" y="2920"/>
                </a:cubicBezTo>
                <a:cubicBezTo>
                  <a:pt x="2872" y="3085"/>
                  <a:pt x="2738" y="3220"/>
                  <a:pt x="2572" y="3220"/>
                </a:cubicBezTo>
                <a:cubicBezTo>
                  <a:pt x="2406" y="3220"/>
                  <a:pt x="2272" y="3085"/>
                  <a:pt x="2272" y="2920"/>
                </a:cubicBezTo>
                <a:cubicBezTo>
                  <a:pt x="2272" y="2754"/>
                  <a:pt x="2406" y="2620"/>
                  <a:pt x="2572" y="2620"/>
                </a:cubicBezTo>
                <a:cubicBezTo>
                  <a:pt x="2617" y="2620"/>
                  <a:pt x="2661" y="2630"/>
                  <a:pt x="2701" y="2650"/>
                </a:cubicBezTo>
                <a:lnTo>
                  <a:pt x="2501" y="2850"/>
                </a:lnTo>
                <a:cubicBezTo>
                  <a:pt x="2462" y="2889"/>
                  <a:pt x="2462" y="2952"/>
                  <a:pt x="2501" y="2991"/>
                </a:cubicBezTo>
                <a:close/>
                <a:moveTo>
                  <a:pt x="2847" y="2503"/>
                </a:moveTo>
                <a:cubicBezTo>
                  <a:pt x="2617" y="2350"/>
                  <a:pt x="2307" y="2413"/>
                  <a:pt x="2154" y="2644"/>
                </a:cubicBezTo>
                <a:cubicBezTo>
                  <a:pt x="2002" y="2874"/>
                  <a:pt x="2065" y="3184"/>
                  <a:pt x="2295" y="3337"/>
                </a:cubicBezTo>
                <a:cubicBezTo>
                  <a:pt x="2525" y="3489"/>
                  <a:pt x="2836" y="3426"/>
                  <a:pt x="2988" y="3196"/>
                </a:cubicBezTo>
                <a:cubicBezTo>
                  <a:pt x="3099" y="3028"/>
                  <a:pt x="3099" y="2811"/>
                  <a:pt x="2988" y="2644"/>
                </a:cubicBezTo>
                <a:lnTo>
                  <a:pt x="3462" y="2170"/>
                </a:lnTo>
                <a:cubicBezTo>
                  <a:pt x="3878" y="2663"/>
                  <a:pt x="3814" y="3400"/>
                  <a:pt x="3321" y="3815"/>
                </a:cubicBezTo>
                <a:cubicBezTo>
                  <a:pt x="2828" y="4231"/>
                  <a:pt x="2091" y="4168"/>
                  <a:pt x="1675" y="3674"/>
                </a:cubicBezTo>
                <a:cubicBezTo>
                  <a:pt x="1260" y="3181"/>
                  <a:pt x="1323" y="2444"/>
                  <a:pt x="1816" y="2029"/>
                </a:cubicBezTo>
                <a:cubicBezTo>
                  <a:pt x="2251" y="1662"/>
                  <a:pt x="2886" y="1662"/>
                  <a:pt x="3321" y="2029"/>
                </a:cubicBezTo>
                <a:lnTo>
                  <a:pt x="2847" y="2503"/>
                </a:lnTo>
                <a:close/>
                <a:moveTo>
                  <a:pt x="4063" y="1429"/>
                </a:moveTo>
                <a:lnTo>
                  <a:pt x="4049" y="1003"/>
                </a:lnTo>
                <a:lnTo>
                  <a:pt x="4719" y="333"/>
                </a:lnTo>
                <a:lnTo>
                  <a:pt x="4730" y="666"/>
                </a:lnTo>
                <a:cubicBezTo>
                  <a:pt x="4730" y="721"/>
                  <a:pt x="4775" y="766"/>
                  <a:pt x="4830" y="766"/>
                </a:cubicBezTo>
                <a:lnTo>
                  <a:pt x="5163" y="777"/>
                </a:lnTo>
                <a:lnTo>
                  <a:pt x="4489" y="1443"/>
                </a:lnTo>
                <a:lnTo>
                  <a:pt x="4063" y="1429"/>
                </a:lnTo>
                <a:close/>
              </a:path>
            </a:pathLst>
          </a:custGeom>
          <a:solidFill>
            <a:sysClr val="windowText" lastClr="000000"/>
          </a:solidFill>
          <a:ln w="1270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</a:endParaRPr>
          </a:p>
        </p:txBody>
      </p:sp>
      <p:sp>
        <p:nvSpPr>
          <p:cNvPr id="71" name="TextBox 70"/>
          <p:cNvSpPr txBox="1"/>
          <p:nvPr/>
        </p:nvSpPr>
        <p:spPr bwMode="auto">
          <a:xfrm>
            <a:off x="2919195" y="3833366"/>
            <a:ext cx="7836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000" b="1" i="0" u="none" strike="noStrike" cap="none" spc="0" dirty="0">
                <a:ln>
                  <a:noFill/>
                </a:ln>
                <a:solidFill>
                  <a:prstClr val="black"/>
                </a:solidFill>
              </a:rPr>
              <a:t>цель</a:t>
            </a:r>
            <a:endParaRPr dirty="0"/>
          </a:p>
        </p:txBody>
      </p:sp>
      <p:sp>
        <p:nvSpPr>
          <p:cNvPr id="72" name="Freeform 50"/>
          <p:cNvSpPr>
            <a:spLocks noEditPoints="1"/>
          </p:cNvSpPr>
          <p:nvPr/>
        </p:nvSpPr>
        <p:spPr bwMode="auto">
          <a:xfrm>
            <a:off x="3127004" y="3389865"/>
            <a:ext cx="528160" cy="527184"/>
          </a:xfrm>
          <a:custGeom>
            <a:avLst/>
            <a:gdLst>
              <a:gd name="T0" fmla="*/ 4593 w 5497"/>
              <a:gd name="T1" fmla="*/ 1614 h 5487"/>
              <a:gd name="T2" fmla="*/ 5457 w 5497"/>
              <a:gd name="T3" fmla="*/ 750 h 5487"/>
              <a:gd name="T4" fmla="*/ 5458 w 5497"/>
              <a:gd name="T5" fmla="*/ 608 h 5487"/>
              <a:gd name="T6" fmla="*/ 5390 w 5497"/>
              <a:gd name="T7" fmla="*/ 579 h 5487"/>
              <a:gd name="T8" fmla="*/ 5393 w 5497"/>
              <a:gd name="T9" fmla="*/ 585 h 5487"/>
              <a:gd name="T10" fmla="*/ 4923 w 5497"/>
              <a:gd name="T11" fmla="*/ 569 h 5487"/>
              <a:gd name="T12" fmla="*/ 4907 w 5497"/>
              <a:gd name="T13" fmla="*/ 99 h 5487"/>
              <a:gd name="T14" fmla="*/ 4804 w 5497"/>
              <a:gd name="T15" fmla="*/ 2 h 5487"/>
              <a:gd name="T16" fmla="*/ 4736 w 5497"/>
              <a:gd name="T17" fmla="*/ 32 h 5487"/>
              <a:gd name="T18" fmla="*/ 3873 w 5497"/>
              <a:gd name="T19" fmla="*/ 891 h 5487"/>
              <a:gd name="T20" fmla="*/ 3844 w 5497"/>
              <a:gd name="T21" fmla="*/ 965 h 5487"/>
              <a:gd name="T22" fmla="*/ 3844 w 5497"/>
              <a:gd name="T23" fmla="*/ 1065 h 5487"/>
              <a:gd name="T24" fmla="*/ 706 w 5497"/>
              <a:gd name="T25" fmla="*/ 1643 h 5487"/>
              <a:gd name="T26" fmla="*/ 1284 w 5497"/>
              <a:gd name="T27" fmla="*/ 4780 h 5487"/>
              <a:gd name="T28" fmla="*/ 4422 w 5497"/>
              <a:gd name="T29" fmla="*/ 4202 h 5487"/>
              <a:gd name="T30" fmla="*/ 4422 w 5497"/>
              <a:gd name="T31" fmla="*/ 1643 h 5487"/>
              <a:gd name="T32" fmla="*/ 4522 w 5497"/>
              <a:gd name="T33" fmla="*/ 1643 h 5487"/>
              <a:gd name="T34" fmla="*/ 4593 w 5497"/>
              <a:gd name="T35" fmla="*/ 1614 h 5487"/>
              <a:gd name="T36" fmla="*/ 4623 w 5497"/>
              <a:gd name="T37" fmla="*/ 2924 h 5487"/>
              <a:gd name="T38" fmla="*/ 2568 w 5497"/>
              <a:gd name="T39" fmla="*/ 4984 h 5487"/>
              <a:gd name="T40" fmla="*/ 507 w 5497"/>
              <a:gd name="T41" fmla="*/ 2929 h 5487"/>
              <a:gd name="T42" fmla="*/ 2562 w 5497"/>
              <a:gd name="T43" fmla="*/ 868 h 5487"/>
              <a:gd name="T44" fmla="*/ 3856 w 5497"/>
              <a:gd name="T45" fmla="*/ 1324 h 5487"/>
              <a:gd name="T46" fmla="*/ 3861 w 5497"/>
              <a:gd name="T47" fmla="*/ 1491 h 5487"/>
              <a:gd name="T48" fmla="*/ 3461 w 5497"/>
              <a:gd name="T49" fmla="*/ 1891 h 5487"/>
              <a:gd name="T50" fmla="*/ 1528 w 5497"/>
              <a:gd name="T51" fmla="*/ 2018 h 5487"/>
              <a:gd name="T52" fmla="*/ 1655 w 5497"/>
              <a:gd name="T53" fmla="*/ 3951 h 5487"/>
              <a:gd name="T54" fmla="*/ 3588 w 5497"/>
              <a:gd name="T55" fmla="*/ 3824 h 5487"/>
              <a:gd name="T56" fmla="*/ 3601 w 5497"/>
              <a:gd name="T57" fmla="*/ 2033 h 5487"/>
              <a:gd name="T58" fmla="*/ 4001 w 5497"/>
              <a:gd name="T59" fmla="*/ 1633 h 5487"/>
              <a:gd name="T60" fmla="*/ 4166 w 5497"/>
              <a:gd name="T61" fmla="*/ 1639 h 5487"/>
              <a:gd name="T62" fmla="*/ 4623 w 5497"/>
              <a:gd name="T63" fmla="*/ 2924 h 5487"/>
              <a:gd name="T64" fmla="*/ 2501 w 5497"/>
              <a:gd name="T65" fmla="*/ 2991 h 5487"/>
              <a:gd name="T66" fmla="*/ 2642 w 5497"/>
              <a:gd name="T67" fmla="*/ 2991 h 5487"/>
              <a:gd name="T68" fmla="*/ 2842 w 5497"/>
              <a:gd name="T69" fmla="*/ 2791 h 5487"/>
              <a:gd name="T70" fmla="*/ 2872 w 5497"/>
              <a:gd name="T71" fmla="*/ 2920 h 5487"/>
              <a:gd name="T72" fmla="*/ 2572 w 5497"/>
              <a:gd name="T73" fmla="*/ 3220 h 5487"/>
              <a:gd name="T74" fmla="*/ 2272 w 5497"/>
              <a:gd name="T75" fmla="*/ 2920 h 5487"/>
              <a:gd name="T76" fmla="*/ 2572 w 5497"/>
              <a:gd name="T77" fmla="*/ 2620 h 5487"/>
              <a:gd name="T78" fmla="*/ 2701 w 5497"/>
              <a:gd name="T79" fmla="*/ 2650 h 5487"/>
              <a:gd name="T80" fmla="*/ 2501 w 5497"/>
              <a:gd name="T81" fmla="*/ 2850 h 5487"/>
              <a:gd name="T82" fmla="*/ 2501 w 5497"/>
              <a:gd name="T83" fmla="*/ 2991 h 5487"/>
              <a:gd name="T84" fmla="*/ 2847 w 5497"/>
              <a:gd name="T85" fmla="*/ 2503 h 5487"/>
              <a:gd name="T86" fmla="*/ 2154 w 5497"/>
              <a:gd name="T87" fmla="*/ 2644 h 5487"/>
              <a:gd name="T88" fmla="*/ 2295 w 5497"/>
              <a:gd name="T89" fmla="*/ 3337 h 5487"/>
              <a:gd name="T90" fmla="*/ 2988 w 5497"/>
              <a:gd name="T91" fmla="*/ 3196 h 5487"/>
              <a:gd name="T92" fmla="*/ 2988 w 5497"/>
              <a:gd name="T93" fmla="*/ 2644 h 5487"/>
              <a:gd name="T94" fmla="*/ 3462 w 5497"/>
              <a:gd name="T95" fmla="*/ 2170 h 5487"/>
              <a:gd name="T96" fmla="*/ 3321 w 5497"/>
              <a:gd name="T97" fmla="*/ 3815 h 5487"/>
              <a:gd name="T98" fmla="*/ 1675 w 5497"/>
              <a:gd name="T99" fmla="*/ 3674 h 5487"/>
              <a:gd name="T100" fmla="*/ 1816 w 5497"/>
              <a:gd name="T101" fmla="*/ 2029 h 5487"/>
              <a:gd name="T102" fmla="*/ 3321 w 5497"/>
              <a:gd name="T103" fmla="*/ 2029 h 5487"/>
              <a:gd name="T104" fmla="*/ 2847 w 5497"/>
              <a:gd name="T105" fmla="*/ 2503 h 5487"/>
              <a:gd name="T106" fmla="*/ 4063 w 5497"/>
              <a:gd name="T107" fmla="*/ 1429 h 5487"/>
              <a:gd name="T108" fmla="*/ 4049 w 5497"/>
              <a:gd name="T109" fmla="*/ 1003 h 5487"/>
              <a:gd name="T110" fmla="*/ 4719 w 5497"/>
              <a:gd name="T111" fmla="*/ 333 h 5487"/>
              <a:gd name="T112" fmla="*/ 4730 w 5497"/>
              <a:gd name="T113" fmla="*/ 666 h 5487"/>
              <a:gd name="T114" fmla="*/ 4830 w 5497"/>
              <a:gd name="T115" fmla="*/ 766 h 5487"/>
              <a:gd name="T116" fmla="*/ 5163 w 5497"/>
              <a:gd name="T117" fmla="*/ 777 h 5487"/>
              <a:gd name="T118" fmla="*/ 4489 w 5497"/>
              <a:gd name="T119" fmla="*/ 1443 h 5487"/>
              <a:gd name="T120" fmla="*/ 4063 w 5497"/>
              <a:gd name="T121" fmla="*/ 1429 h 5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497" h="5487" extrusionOk="0">
                <a:moveTo>
                  <a:pt x="4593" y="1614"/>
                </a:moveTo>
                <a:lnTo>
                  <a:pt x="5457" y="750"/>
                </a:lnTo>
                <a:cubicBezTo>
                  <a:pt x="5496" y="711"/>
                  <a:pt x="5497" y="647"/>
                  <a:pt x="5458" y="608"/>
                </a:cubicBezTo>
                <a:cubicBezTo>
                  <a:pt x="5440" y="590"/>
                  <a:pt x="5416" y="579"/>
                  <a:pt x="5390" y="579"/>
                </a:cubicBezTo>
                <a:lnTo>
                  <a:pt x="5393" y="585"/>
                </a:lnTo>
                <a:lnTo>
                  <a:pt x="4923" y="569"/>
                </a:lnTo>
                <a:lnTo>
                  <a:pt x="4907" y="99"/>
                </a:lnTo>
                <a:cubicBezTo>
                  <a:pt x="4905" y="43"/>
                  <a:pt x="4859" y="0"/>
                  <a:pt x="4804" y="2"/>
                </a:cubicBezTo>
                <a:cubicBezTo>
                  <a:pt x="4778" y="3"/>
                  <a:pt x="4754" y="13"/>
                  <a:pt x="4736" y="32"/>
                </a:cubicBezTo>
                <a:lnTo>
                  <a:pt x="3873" y="891"/>
                </a:lnTo>
                <a:cubicBezTo>
                  <a:pt x="3854" y="910"/>
                  <a:pt x="3843" y="937"/>
                  <a:pt x="3844" y="965"/>
                </a:cubicBezTo>
                <a:lnTo>
                  <a:pt x="3844" y="1065"/>
                </a:lnTo>
                <a:cubicBezTo>
                  <a:pt x="2818" y="358"/>
                  <a:pt x="1413" y="617"/>
                  <a:pt x="706" y="1643"/>
                </a:cubicBezTo>
                <a:cubicBezTo>
                  <a:pt x="0" y="2669"/>
                  <a:pt x="258" y="4073"/>
                  <a:pt x="1284" y="4780"/>
                </a:cubicBezTo>
                <a:cubicBezTo>
                  <a:pt x="2310" y="5487"/>
                  <a:pt x="3715" y="5228"/>
                  <a:pt x="4422" y="4202"/>
                </a:cubicBezTo>
                <a:cubicBezTo>
                  <a:pt x="4953" y="3432"/>
                  <a:pt x="4953" y="2413"/>
                  <a:pt x="4422" y="1643"/>
                </a:cubicBezTo>
                <a:lnTo>
                  <a:pt x="4522" y="1643"/>
                </a:lnTo>
                <a:cubicBezTo>
                  <a:pt x="4549" y="1643"/>
                  <a:pt x="4574" y="1632"/>
                  <a:pt x="4593" y="1614"/>
                </a:cubicBezTo>
                <a:close/>
                <a:moveTo>
                  <a:pt x="4623" y="2924"/>
                </a:moveTo>
                <a:cubicBezTo>
                  <a:pt x="4625" y="4060"/>
                  <a:pt x="3704" y="4983"/>
                  <a:pt x="2568" y="4984"/>
                </a:cubicBezTo>
                <a:cubicBezTo>
                  <a:pt x="1431" y="4986"/>
                  <a:pt x="509" y="4066"/>
                  <a:pt x="507" y="2929"/>
                </a:cubicBezTo>
                <a:cubicBezTo>
                  <a:pt x="506" y="1792"/>
                  <a:pt x="1426" y="870"/>
                  <a:pt x="2562" y="868"/>
                </a:cubicBezTo>
                <a:cubicBezTo>
                  <a:pt x="3033" y="868"/>
                  <a:pt x="3490" y="1028"/>
                  <a:pt x="3856" y="1324"/>
                </a:cubicBezTo>
                <a:lnTo>
                  <a:pt x="3861" y="1491"/>
                </a:lnTo>
                <a:lnTo>
                  <a:pt x="3461" y="1891"/>
                </a:lnTo>
                <a:cubicBezTo>
                  <a:pt x="2892" y="1392"/>
                  <a:pt x="2026" y="1449"/>
                  <a:pt x="1528" y="2018"/>
                </a:cubicBezTo>
                <a:cubicBezTo>
                  <a:pt x="1029" y="2587"/>
                  <a:pt x="1086" y="3453"/>
                  <a:pt x="1655" y="3951"/>
                </a:cubicBezTo>
                <a:cubicBezTo>
                  <a:pt x="2224" y="4450"/>
                  <a:pt x="3090" y="4393"/>
                  <a:pt x="3588" y="3824"/>
                </a:cubicBezTo>
                <a:cubicBezTo>
                  <a:pt x="4036" y="3313"/>
                  <a:pt x="4042" y="2550"/>
                  <a:pt x="3601" y="2033"/>
                </a:cubicBezTo>
                <a:lnTo>
                  <a:pt x="4001" y="1633"/>
                </a:lnTo>
                <a:lnTo>
                  <a:pt x="4166" y="1639"/>
                </a:lnTo>
                <a:cubicBezTo>
                  <a:pt x="4460" y="2003"/>
                  <a:pt x="4621" y="2456"/>
                  <a:pt x="4623" y="2924"/>
                </a:cubicBezTo>
                <a:close/>
                <a:moveTo>
                  <a:pt x="2501" y="2991"/>
                </a:moveTo>
                <a:cubicBezTo>
                  <a:pt x="2540" y="3029"/>
                  <a:pt x="2603" y="3029"/>
                  <a:pt x="2642" y="2991"/>
                </a:cubicBezTo>
                <a:lnTo>
                  <a:pt x="2842" y="2791"/>
                </a:lnTo>
                <a:cubicBezTo>
                  <a:pt x="2862" y="2831"/>
                  <a:pt x="2872" y="2875"/>
                  <a:pt x="2872" y="2920"/>
                </a:cubicBezTo>
                <a:cubicBezTo>
                  <a:pt x="2872" y="3085"/>
                  <a:pt x="2738" y="3220"/>
                  <a:pt x="2572" y="3220"/>
                </a:cubicBezTo>
                <a:cubicBezTo>
                  <a:pt x="2406" y="3220"/>
                  <a:pt x="2272" y="3085"/>
                  <a:pt x="2272" y="2920"/>
                </a:cubicBezTo>
                <a:cubicBezTo>
                  <a:pt x="2272" y="2754"/>
                  <a:pt x="2406" y="2620"/>
                  <a:pt x="2572" y="2620"/>
                </a:cubicBezTo>
                <a:cubicBezTo>
                  <a:pt x="2617" y="2620"/>
                  <a:pt x="2661" y="2630"/>
                  <a:pt x="2701" y="2650"/>
                </a:cubicBezTo>
                <a:lnTo>
                  <a:pt x="2501" y="2850"/>
                </a:lnTo>
                <a:cubicBezTo>
                  <a:pt x="2462" y="2889"/>
                  <a:pt x="2462" y="2952"/>
                  <a:pt x="2501" y="2991"/>
                </a:cubicBezTo>
                <a:close/>
                <a:moveTo>
                  <a:pt x="2847" y="2503"/>
                </a:moveTo>
                <a:cubicBezTo>
                  <a:pt x="2617" y="2350"/>
                  <a:pt x="2307" y="2413"/>
                  <a:pt x="2154" y="2644"/>
                </a:cubicBezTo>
                <a:cubicBezTo>
                  <a:pt x="2002" y="2874"/>
                  <a:pt x="2065" y="3184"/>
                  <a:pt x="2295" y="3337"/>
                </a:cubicBezTo>
                <a:cubicBezTo>
                  <a:pt x="2525" y="3489"/>
                  <a:pt x="2836" y="3426"/>
                  <a:pt x="2988" y="3196"/>
                </a:cubicBezTo>
                <a:cubicBezTo>
                  <a:pt x="3099" y="3028"/>
                  <a:pt x="3099" y="2811"/>
                  <a:pt x="2988" y="2644"/>
                </a:cubicBezTo>
                <a:lnTo>
                  <a:pt x="3462" y="2170"/>
                </a:lnTo>
                <a:cubicBezTo>
                  <a:pt x="3878" y="2663"/>
                  <a:pt x="3814" y="3400"/>
                  <a:pt x="3321" y="3815"/>
                </a:cubicBezTo>
                <a:cubicBezTo>
                  <a:pt x="2828" y="4231"/>
                  <a:pt x="2091" y="4168"/>
                  <a:pt x="1675" y="3674"/>
                </a:cubicBezTo>
                <a:cubicBezTo>
                  <a:pt x="1260" y="3181"/>
                  <a:pt x="1323" y="2444"/>
                  <a:pt x="1816" y="2029"/>
                </a:cubicBezTo>
                <a:cubicBezTo>
                  <a:pt x="2251" y="1662"/>
                  <a:pt x="2886" y="1662"/>
                  <a:pt x="3321" y="2029"/>
                </a:cubicBezTo>
                <a:lnTo>
                  <a:pt x="2847" y="2503"/>
                </a:lnTo>
                <a:close/>
                <a:moveTo>
                  <a:pt x="4063" y="1429"/>
                </a:moveTo>
                <a:lnTo>
                  <a:pt x="4049" y="1003"/>
                </a:lnTo>
                <a:lnTo>
                  <a:pt x="4719" y="333"/>
                </a:lnTo>
                <a:lnTo>
                  <a:pt x="4730" y="666"/>
                </a:lnTo>
                <a:cubicBezTo>
                  <a:pt x="4730" y="721"/>
                  <a:pt x="4775" y="766"/>
                  <a:pt x="4830" y="766"/>
                </a:cubicBezTo>
                <a:lnTo>
                  <a:pt x="5163" y="777"/>
                </a:lnTo>
                <a:lnTo>
                  <a:pt x="4489" y="1443"/>
                </a:lnTo>
                <a:lnTo>
                  <a:pt x="4063" y="1429"/>
                </a:lnTo>
                <a:close/>
              </a:path>
            </a:pathLst>
          </a:custGeom>
          <a:solidFill>
            <a:sysClr val="windowText" lastClr="000000"/>
          </a:solidFill>
          <a:ln w="1270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</a:endParaRPr>
          </a:p>
        </p:txBody>
      </p:sp>
      <p:sp>
        <p:nvSpPr>
          <p:cNvPr id="73" name="Пятиугольник 72"/>
          <p:cNvSpPr/>
          <p:nvPr/>
        </p:nvSpPr>
        <p:spPr bwMode="auto">
          <a:xfrm flipH="1">
            <a:off x="2919193" y="4305871"/>
            <a:ext cx="6087851" cy="836706"/>
          </a:xfrm>
          <a:prstGeom prst="homePlate">
            <a:avLst>
              <a:gd name="adj" fmla="val 50000"/>
            </a:avLst>
          </a:prstGeom>
          <a:solidFill>
            <a:srgbClr val="F8D30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500" b="0" i="0" u="none" strike="noStrike" cap="none" spc="0">
              <a:ln>
                <a:noFill/>
              </a:ln>
              <a:solidFill>
                <a:prstClr val="white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4" name="Пятиугольник 73"/>
          <p:cNvSpPr/>
          <p:nvPr/>
        </p:nvSpPr>
        <p:spPr bwMode="auto">
          <a:xfrm>
            <a:off x="64428" y="4307665"/>
            <a:ext cx="2804944" cy="802723"/>
          </a:xfrm>
          <a:prstGeom prst="homePlate">
            <a:avLst>
              <a:gd name="adj" fmla="val 50000"/>
            </a:avLst>
          </a:prstGeom>
          <a:solidFill>
            <a:srgbClr val="2B603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 spc="0">
              <a:ln>
                <a:noFill/>
              </a:ln>
              <a:solidFill>
                <a:srgbClr val="2B603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75" name="TextBox 74"/>
          <p:cNvSpPr txBox="1"/>
          <p:nvPr/>
        </p:nvSpPr>
        <p:spPr bwMode="auto">
          <a:xfrm>
            <a:off x="3059504" y="4865576"/>
            <a:ext cx="52068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000" b="1" i="0" u="none" strike="noStrike" cap="none" spc="0" dirty="0">
                <a:ln>
                  <a:noFill/>
                </a:ln>
                <a:solidFill>
                  <a:prstClr val="black"/>
                </a:solidFill>
              </a:rPr>
              <a:t>цель</a:t>
            </a:r>
            <a:endParaRPr dirty="0"/>
          </a:p>
        </p:txBody>
      </p:sp>
      <p:sp>
        <p:nvSpPr>
          <p:cNvPr id="76" name="Прямоугольник 75"/>
          <p:cNvSpPr/>
          <p:nvPr/>
        </p:nvSpPr>
        <p:spPr bwMode="auto">
          <a:xfrm>
            <a:off x="157881" y="4521828"/>
            <a:ext cx="183854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prstClr val="white"/>
                </a:solidFill>
                <a:cs typeface="Arial"/>
              </a:rPr>
              <a:t>ПРОДУКТ «ККР»</a:t>
            </a:r>
            <a:endParaRPr sz="1400" dirty="0"/>
          </a:p>
        </p:txBody>
      </p:sp>
      <p:sp>
        <p:nvSpPr>
          <p:cNvPr id="78" name="Прямоугольник 77"/>
          <p:cNvSpPr/>
          <p:nvPr/>
        </p:nvSpPr>
        <p:spPr bwMode="auto">
          <a:xfrm>
            <a:off x="3710914" y="4354953"/>
            <a:ext cx="5244568" cy="938719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ru-RU" sz="1100" dirty="0" smtClean="0">
                <a:solidFill>
                  <a:prstClr val="black"/>
                </a:solidFill>
                <a:cs typeface="Arial"/>
              </a:rPr>
              <a:t>На </a:t>
            </a:r>
            <a:r>
              <a:rPr lang="ru-RU" sz="1100" dirty="0">
                <a:solidFill>
                  <a:prstClr val="black"/>
                </a:solidFill>
                <a:cs typeface="Arial"/>
              </a:rPr>
              <a:t>развитие бизнеса, на цели связанные с пополнением оборотных средств, в соответствии с требованиями Постановления  № 1764, на проведение СПР в соответствии с требованиями Постановления № 1528</a:t>
            </a:r>
            <a:endParaRPr dirty="0"/>
          </a:p>
          <a:p>
            <a:pPr>
              <a:defRPr/>
            </a:pPr>
            <a:r>
              <a:rPr lang="ru-RU" sz="1100" dirty="0">
                <a:solidFill>
                  <a:prstClr val="black"/>
                </a:solidFill>
                <a:cs typeface="Arial"/>
              </a:rPr>
              <a:t>На инвестиционные цели, а также реализация программ льготного кредитования в рамках постановлений № 1528 и № 1764 на </a:t>
            </a:r>
            <a:r>
              <a:rPr lang="ru-RU" sz="1100" dirty="0" err="1">
                <a:solidFill>
                  <a:prstClr val="black"/>
                </a:solidFill>
                <a:cs typeface="Arial"/>
              </a:rPr>
              <a:t>инвест</a:t>
            </a:r>
            <a:r>
              <a:rPr lang="ru-RU" sz="1100" dirty="0">
                <a:solidFill>
                  <a:prstClr val="black"/>
                </a:solidFill>
                <a:cs typeface="Arial"/>
              </a:rPr>
              <a:t>. цели</a:t>
            </a:r>
            <a:r>
              <a:rPr lang="ru-RU" sz="1100" dirty="0" smtClean="0">
                <a:solidFill>
                  <a:prstClr val="black"/>
                </a:solidFill>
                <a:cs typeface="Arial"/>
              </a:rPr>
              <a:t>.</a:t>
            </a:r>
            <a:endParaRPr dirty="0"/>
          </a:p>
        </p:txBody>
      </p:sp>
      <p:sp>
        <p:nvSpPr>
          <p:cNvPr id="79" name="Freeform 50"/>
          <p:cNvSpPr>
            <a:spLocks noEditPoints="1"/>
          </p:cNvSpPr>
          <p:nvPr/>
        </p:nvSpPr>
        <p:spPr bwMode="auto">
          <a:xfrm>
            <a:off x="3121694" y="4360550"/>
            <a:ext cx="528160" cy="527184"/>
          </a:xfrm>
          <a:custGeom>
            <a:avLst/>
            <a:gdLst>
              <a:gd name="T0" fmla="*/ 4593 w 5497"/>
              <a:gd name="T1" fmla="*/ 1614 h 5487"/>
              <a:gd name="T2" fmla="*/ 5457 w 5497"/>
              <a:gd name="T3" fmla="*/ 750 h 5487"/>
              <a:gd name="T4" fmla="*/ 5458 w 5497"/>
              <a:gd name="T5" fmla="*/ 608 h 5487"/>
              <a:gd name="T6" fmla="*/ 5390 w 5497"/>
              <a:gd name="T7" fmla="*/ 579 h 5487"/>
              <a:gd name="T8" fmla="*/ 5393 w 5497"/>
              <a:gd name="T9" fmla="*/ 585 h 5487"/>
              <a:gd name="T10" fmla="*/ 4923 w 5497"/>
              <a:gd name="T11" fmla="*/ 569 h 5487"/>
              <a:gd name="T12" fmla="*/ 4907 w 5497"/>
              <a:gd name="T13" fmla="*/ 99 h 5487"/>
              <a:gd name="T14" fmla="*/ 4804 w 5497"/>
              <a:gd name="T15" fmla="*/ 2 h 5487"/>
              <a:gd name="T16" fmla="*/ 4736 w 5497"/>
              <a:gd name="T17" fmla="*/ 32 h 5487"/>
              <a:gd name="T18" fmla="*/ 3873 w 5497"/>
              <a:gd name="T19" fmla="*/ 891 h 5487"/>
              <a:gd name="T20" fmla="*/ 3844 w 5497"/>
              <a:gd name="T21" fmla="*/ 965 h 5487"/>
              <a:gd name="T22" fmla="*/ 3844 w 5497"/>
              <a:gd name="T23" fmla="*/ 1065 h 5487"/>
              <a:gd name="T24" fmla="*/ 706 w 5497"/>
              <a:gd name="T25" fmla="*/ 1643 h 5487"/>
              <a:gd name="T26" fmla="*/ 1284 w 5497"/>
              <a:gd name="T27" fmla="*/ 4780 h 5487"/>
              <a:gd name="T28" fmla="*/ 4422 w 5497"/>
              <a:gd name="T29" fmla="*/ 4202 h 5487"/>
              <a:gd name="T30" fmla="*/ 4422 w 5497"/>
              <a:gd name="T31" fmla="*/ 1643 h 5487"/>
              <a:gd name="T32" fmla="*/ 4522 w 5497"/>
              <a:gd name="T33" fmla="*/ 1643 h 5487"/>
              <a:gd name="T34" fmla="*/ 4593 w 5497"/>
              <a:gd name="T35" fmla="*/ 1614 h 5487"/>
              <a:gd name="T36" fmla="*/ 4623 w 5497"/>
              <a:gd name="T37" fmla="*/ 2924 h 5487"/>
              <a:gd name="T38" fmla="*/ 2568 w 5497"/>
              <a:gd name="T39" fmla="*/ 4984 h 5487"/>
              <a:gd name="T40" fmla="*/ 507 w 5497"/>
              <a:gd name="T41" fmla="*/ 2929 h 5487"/>
              <a:gd name="T42" fmla="*/ 2562 w 5497"/>
              <a:gd name="T43" fmla="*/ 868 h 5487"/>
              <a:gd name="T44" fmla="*/ 3856 w 5497"/>
              <a:gd name="T45" fmla="*/ 1324 h 5487"/>
              <a:gd name="T46" fmla="*/ 3861 w 5497"/>
              <a:gd name="T47" fmla="*/ 1491 h 5487"/>
              <a:gd name="T48" fmla="*/ 3461 w 5497"/>
              <a:gd name="T49" fmla="*/ 1891 h 5487"/>
              <a:gd name="T50" fmla="*/ 1528 w 5497"/>
              <a:gd name="T51" fmla="*/ 2018 h 5487"/>
              <a:gd name="T52" fmla="*/ 1655 w 5497"/>
              <a:gd name="T53" fmla="*/ 3951 h 5487"/>
              <a:gd name="T54" fmla="*/ 3588 w 5497"/>
              <a:gd name="T55" fmla="*/ 3824 h 5487"/>
              <a:gd name="T56" fmla="*/ 3601 w 5497"/>
              <a:gd name="T57" fmla="*/ 2033 h 5487"/>
              <a:gd name="T58" fmla="*/ 4001 w 5497"/>
              <a:gd name="T59" fmla="*/ 1633 h 5487"/>
              <a:gd name="T60" fmla="*/ 4166 w 5497"/>
              <a:gd name="T61" fmla="*/ 1639 h 5487"/>
              <a:gd name="T62" fmla="*/ 4623 w 5497"/>
              <a:gd name="T63" fmla="*/ 2924 h 5487"/>
              <a:gd name="T64" fmla="*/ 2501 w 5497"/>
              <a:gd name="T65" fmla="*/ 2991 h 5487"/>
              <a:gd name="T66" fmla="*/ 2642 w 5497"/>
              <a:gd name="T67" fmla="*/ 2991 h 5487"/>
              <a:gd name="T68" fmla="*/ 2842 w 5497"/>
              <a:gd name="T69" fmla="*/ 2791 h 5487"/>
              <a:gd name="T70" fmla="*/ 2872 w 5497"/>
              <a:gd name="T71" fmla="*/ 2920 h 5487"/>
              <a:gd name="T72" fmla="*/ 2572 w 5497"/>
              <a:gd name="T73" fmla="*/ 3220 h 5487"/>
              <a:gd name="T74" fmla="*/ 2272 w 5497"/>
              <a:gd name="T75" fmla="*/ 2920 h 5487"/>
              <a:gd name="T76" fmla="*/ 2572 w 5497"/>
              <a:gd name="T77" fmla="*/ 2620 h 5487"/>
              <a:gd name="T78" fmla="*/ 2701 w 5497"/>
              <a:gd name="T79" fmla="*/ 2650 h 5487"/>
              <a:gd name="T80" fmla="*/ 2501 w 5497"/>
              <a:gd name="T81" fmla="*/ 2850 h 5487"/>
              <a:gd name="T82" fmla="*/ 2501 w 5497"/>
              <a:gd name="T83" fmla="*/ 2991 h 5487"/>
              <a:gd name="T84" fmla="*/ 2847 w 5497"/>
              <a:gd name="T85" fmla="*/ 2503 h 5487"/>
              <a:gd name="T86" fmla="*/ 2154 w 5497"/>
              <a:gd name="T87" fmla="*/ 2644 h 5487"/>
              <a:gd name="T88" fmla="*/ 2295 w 5497"/>
              <a:gd name="T89" fmla="*/ 3337 h 5487"/>
              <a:gd name="T90" fmla="*/ 2988 w 5497"/>
              <a:gd name="T91" fmla="*/ 3196 h 5487"/>
              <a:gd name="T92" fmla="*/ 2988 w 5497"/>
              <a:gd name="T93" fmla="*/ 2644 h 5487"/>
              <a:gd name="T94" fmla="*/ 3462 w 5497"/>
              <a:gd name="T95" fmla="*/ 2170 h 5487"/>
              <a:gd name="T96" fmla="*/ 3321 w 5497"/>
              <a:gd name="T97" fmla="*/ 3815 h 5487"/>
              <a:gd name="T98" fmla="*/ 1675 w 5497"/>
              <a:gd name="T99" fmla="*/ 3674 h 5487"/>
              <a:gd name="T100" fmla="*/ 1816 w 5497"/>
              <a:gd name="T101" fmla="*/ 2029 h 5487"/>
              <a:gd name="T102" fmla="*/ 3321 w 5497"/>
              <a:gd name="T103" fmla="*/ 2029 h 5487"/>
              <a:gd name="T104" fmla="*/ 2847 w 5497"/>
              <a:gd name="T105" fmla="*/ 2503 h 5487"/>
              <a:gd name="T106" fmla="*/ 4063 w 5497"/>
              <a:gd name="T107" fmla="*/ 1429 h 5487"/>
              <a:gd name="T108" fmla="*/ 4049 w 5497"/>
              <a:gd name="T109" fmla="*/ 1003 h 5487"/>
              <a:gd name="T110" fmla="*/ 4719 w 5497"/>
              <a:gd name="T111" fmla="*/ 333 h 5487"/>
              <a:gd name="T112" fmla="*/ 4730 w 5497"/>
              <a:gd name="T113" fmla="*/ 666 h 5487"/>
              <a:gd name="T114" fmla="*/ 4830 w 5497"/>
              <a:gd name="T115" fmla="*/ 766 h 5487"/>
              <a:gd name="T116" fmla="*/ 5163 w 5497"/>
              <a:gd name="T117" fmla="*/ 777 h 5487"/>
              <a:gd name="T118" fmla="*/ 4489 w 5497"/>
              <a:gd name="T119" fmla="*/ 1443 h 5487"/>
              <a:gd name="T120" fmla="*/ 4063 w 5497"/>
              <a:gd name="T121" fmla="*/ 1429 h 5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497" h="5487" extrusionOk="0">
                <a:moveTo>
                  <a:pt x="4593" y="1614"/>
                </a:moveTo>
                <a:lnTo>
                  <a:pt x="5457" y="750"/>
                </a:lnTo>
                <a:cubicBezTo>
                  <a:pt x="5496" y="711"/>
                  <a:pt x="5497" y="647"/>
                  <a:pt x="5458" y="608"/>
                </a:cubicBezTo>
                <a:cubicBezTo>
                  <a:pt x="5440" y="590"/>
                  <a:pt x="5416" y="579"/>
                  <a:pt x="5390" y="579"/>
                </a:cubicBezTo>
                <a:lnTo>
                  <a:pt x="5393" y="585"/>
                </a:lnTo>
                <a:lnTo>
                  <a:pt x="4923" y="569"/>
                </a:lnTo>
                <a:lnTo>
                  <a:pt x="4907" y="99"/>
                </a:lnTo>
                <a:cubicBezTo>
                  <a:pt x="4905" y="43"/>
                  <a:pt x="4859" y="0"/>
                  <a:pt x="4804" y="2"/>
                </a:cubicBezTo>
                <a:cubicBezTo>
                  <a:pt x="4778" y="3"/>
                  <a:pt x="4754" y="13"/>
                  <a:pt x="4736" y="32"/>
                </a:cubicBezTo>
                <a:lnTo>
                  <a:pt x="3873" y="891"/>
                </a:lnTo>
                <a:cubicBezTo>
                  <a:pt x="3854" y="910"/>
                  <a:pt x="3843" y="937"/>
                  <a:pt x="3844" y="965"/>
                </a:cubicBezTo>
                <a:lnTo>
                  <a:pt x="3844" y="1065"/>
                </a:lnTo>
                <a:cubicBezTo>
                  <a:pt x="2818" y="358"/>
                  <a:pt x="1413" y="617"/>
                  <a:pt x="706" y="1643"/>
                </a:cubicBezTo>
                <a:cubicBezTo>
                  <a:pt x="0" y="2669"/>
                  <a:pt x="258" y="4073"/>
                  <a:pt x="1284" y="4780"/>
                </a:cubicBezTo>
                <a:cubicBezTo>
                  <a:pt x="2310" y="5487"/>
                  <a:pt x="3715" y="5228"/>
                  <a:pt x="4422" y="4202"/>
                </a:cubicBezTo>
                <a:cubicBezTo>
                  <a:pt x="4953" y="3432"/>
                  <a:pt x="4953" y="2413"/>
                  <a:pt x="4422" y="1643"/>
                </a:cubicBezTo>
                <a:lnTo>
                  <a:pt x="4522" y="1643"/>
                </a:lnTo>
                <a:cubicBezTo>
                  <a:pt x="4549" y="1643"/>
                  <a:pt x="4574" y="1632"/>
                  <a:pt x="4593" y="1614"/>
                </a:cubicBezTo>
                <a:close/>
                <a:moveTo>
                  <a:pt x="4623" y="2924"/>
                </a:moveTo>
                <a:cubicBezTo>
                  <a:pt x="4625" y="4060"/>
                  <a:pt x="3704" y="4983"/>
                  <a:pt x="2568" y="4984"/>
                </a:cubicBezTo>
                <a:cubicBezTo>
                  <a:pt x="1431" y="4986"/>
                  <a:pt x="509" y="4066"/>
                  <a:pt x="507" y="2929"/>
                </a:cubicBezTo>
                <a:cubicBezTo>
                  <a:pt x="506" y="1792"/>
                  <a:pt x="1426" y="870"/>
                  <a:pt x="2562" y="868"/>
                </a:cubicBezTo>
                <a:cubicBezTo>
                  <a:pt x="3033" y="868"/>
                  <a:pt x="3490" y="1028"/>
                  <a:pt x="3856" y="1324"/>
                </a:cubicBezTo>
                <a:lnTo>
                  <a:pt x="3861" y="1491"/>
                </a:lnTo>
                <a:lnTo>
                  <a:pt x="3461" y="1891"/>
                </a:lnTo>
                <a:cubicBezTo>
                  <a:pt x="2892" y="1392"/>
                  <a:pt x="2026" y="1449"/>
                  <a:pt x="1528" y="2018"/>
                </a:cubicBezTo>
                <a:cubicBezTo>
                  <a:pt x="1029" y="2587"/>
                  <a:pt x="1086" y="3453"/>
                  <a:pt x="1655" y="3951"/>
                </a:cubicBezTo>
                <a:cubicBezTo>
                  <a:pt x="2224" y="4450"/>
                  <a:pt x="3090" y="4393"/>
                  <a:pt x="3588" y="3824"/>
                </a:cubicBezTo>
                <a:cubicBezTo>
                  <a:pt x="4036" y="3313"/>
                  <a:pt x="4042" y="2550"/>
                  <a:pt x="3601" y="2033"/>
                </a:cubicBezTo>
                <a:lnTo>
                  <a:pt x="4001" y="1633"/>
                </a:lnTo>
                <a:lnTo>
                  <a:pt x="4166" y="1639"/>
                </a:lnTo>
                <a:cubicBezTo>
                  <a:pt x="4460" y="2003"/>
                  <a:pt x="4621" y="2456"/>
                  <a:pt x="4623" y="2924"/>
                </a:cubicBezTo>
                <a:close/>
                <a:moveTo>
                  <a:pt x="2501" y="2991"/>
                </a:moveTo>
                <a:cubicBezTo>
                  <a:pt x="2540" y="3029"/>
                  <a:pt x="2603" y="3029"/>
                  <a:pt x="2642" y="2991"/>
                </a:cubicBezTo>
                <a:lnTo>
                  <a:pt x="2842" y="2791"/>
                </a:lnTo>
                <a:cubicBezTo>
                  <a:pt x="2862" y="2831"/>
                  <a:pt x="2872" y="2875"/>
                  <a:pt x="2872" y="2920"/>
                </a:cubicBezTo>
                <a:cubicBezTo>
                  <a:pt x="2872" y="3085"/>
                  <a:pt x="2738" y="3220"/>
                  <a:pt x="2572" y="3220"/>
                </a:cubicBezTo>
                <a:cubicBezTo>
                  <a:pt x="2406" y="3220"/>
                  <a:pt x="2272" y="3085"/>
                  <a:pt x="2272" y="2920"/>
                </a:cubicBezTo>
                <a:cubicBezTo>
                  <a:pt x="2272" y="2754"/>
                  <a:pt x="2406" y="2620"/>
                  <a:pt x="2572" y="2620"/>
                </a:cubicBezTo>
                <a:cubicBezTo>
                  <a:pt x="2617" y="2620"/>
                  <a:pt x="2661" y="2630"/>
                  <a:pt x="2701" y="2650"/>
                </a:cubicBezTo>
                <a:lnTo>
                  <a:pt x="2501" y="2850"/>
                </a:lnTo>
                <a:cubicBezTo>
                  <a:pt x="2462" y="2889"/>
                  <a:pt x="2462" y="2952"/>
                  <a:pt x="2501" y="2991"/>
                </a:cubicBezTo>
                <a:close/>
                <a:moveTo>
                  <a:pt x="2847" y="2503"/>
                </a:moveTo>
                <a:cubicBezTo>
                  <a:pt x="2617" y="2350"/>
                  <a:pt x="2307" y="2413"/>
                  <a:pt x="2154" y="2644"/>
                </a:cubicBezTo>
                <a:cubicBezTo>
                  <a:pt x="2002" y="2874"/>
                  <a:pt x="2065" y="3184"/>
                  <a:pt x="2295" y="3337"/>
                </a:cubicBezTo>
                <a:cubicBezTo>
                  <a:pt x="2525" y="3489"/>
                  <a:pt x="2836" y="3426"/>
                  <a:pt x="2988" y="3196"/>
                </a:cubicBezTo>
                <a:cubicBezTo>
                  <a:pt x="3099" y="3028"/>
                  <a:pt x="3099" y="2811"/>
                  <a:pt x="2988" y="2644"/>
                </a:cubicBezTo>
                <a:lnTo>
                  <a:pt x="3462" y="2170"/>
                </a:lnTo>
                <a:cubicBezTo>
                  <a:pt x="3878" y="2663"/>
                  <a:pt x="3814" y="3400"/>
                  <a:pt x="3321" y="3815"/>
                </a:cubicBezTo>
                <a:cubicBezTo>
                  <a:pt x="2828" y="4231"/>
                  <a:pt x="2091" y="4168"/>
                  <a:pt x="1675" y="3674"/>
                </a:cubicBezTo>
                <a:cubicBezTo>
                  <a:pt x="1260" y="3181"/>
                  <a:pt x="1323" y="2444"/>
                  <a:pt x="1816" y="2029"/>
                </a:cubicBezTo>
                <a:cubicBezTo>
                  <a:pt x="2251" y="1662"/>
                  <a:pt x="2886" y="1662"/>
                  <a:pt x="3321" y="2029"/>
                </a:cubicBezTo>
                <a:lnTo>
                  <a:pt x="2847" y="2503"/>
                </a:lnTo>
                <a:close/>
                <a:moveTo>
                  <a:pt x="4063" y="1429"/>
                </a:moveTo>
                <a:lnTo>
                  <a:pt x="4049" y="1003"/>
                </a:lnTo>
                <a:lnTo>
                  <a:pt x="4719" y="333"/>
                </a:lnTo>
                <a:lnTo>
                  <a:pt x="4730" y="666"/>
                </a:lnTo>
                <a:cubicBezTo>
                  <a:pt x="4730" y="721"/>
                  <a:pt x="4775" y="766"/>
                  <a:pt x="4830" y="766"/>
                </a:cubicBezTo>
                <a:lnTo>
                  <a:pt x="5163" y="777"/>
                </a:lnTo>
                <a:lnTo>
                  <a:pt x="4489" y="1443"/>
                </a:lnTo>
                <a:lnTo>
                  <a:pt x="4063" y="1429"/>
                </a:lnTo>
                <a:close/>
              </a:path>
            </a:pathLst>
          </a:custGeom>
          <a:solidFill>
            <a:sysClr val="windowText" lastClr="000000"/>
          </a:solidFill>
          <a:ln w="1270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</a:endParaRPr>
          </a:p>
        </p:txBody>
      </p:sp>
      <p:sp>
        <p:nvSpPr>
          <p:cNvPr id="80" name="Пятиугольник 79"/>
          <p:cNvSpPr/>
          <p:nvPr/>
        </p:nvSpPr>
        <p:spPr bwMode="auto">
          <a:xfrm flipH="1">
            <a:off x="2908028" y="5197256"/>
            <a:ext cx="6099015" cy="811720"/>
          </a:xfrm>
          <a:prstGeom prst="homePlate">
            <a:avLst>
              <a:gd name="adj" fmla="val 50000"/>
            </a:avLst>
          </a:prstGeom>
          <a:solidFill>
            <a:srgbClr val="F8D30A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500" b="0" i="0" u="none" strike="noStrike" cap="none" spc="0">
              <a:ln>
                <a:noFill/>
              </a:ln>
              <a:solidFill>
                <a:prstClr val="white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81" name="Пятиугольник 80"/>
          <p:cNvSpPr/>
          <p:nvPr/>
        </p:nvSpPr>
        <p:spPr bwMode="auto">
          <a:xfrm>
            <a:off x="64429" y="5166754"/>
            <a:ext cx="2816068" cy="818141"/>
          </a:xfrm>
          <a:prstGeom prst="homePlate">
            <a:avLst>
              <a:gd name="adj" fmla="val 50000"/>
            </a:avLst>
          </a:prstGeom>
          <a:solidFill>
            <a:srgbClr val="2B6030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ru-RU" sz="1800" b="0" i="0" u="none" strike="noStrike" cap="none" spc="0">
              <a:ln>
                <a:noFill/>
              </a:ln>
              <a:solidFill>
                <a:srgbClr val="2B6030"/>
              </a:solidFill>
              <a:latin typeface="Calibri"/>
              <a:ea typeface="+mn-ea"/>
              <a:cs typeface="+mn-cs"/>
            </a:endParaRPr>
          </a:p>
        </p:txBody>
      </p:sp>
      <p:sp>
        <p:nvSpPr>
          <p:cNvPr id="82" name="TextBox 81"/>
          <p:cNvSpPr txBox="1"/>
          <p:nvPr/>
        </p:nvSpPr>
        <p:spPr bwMode="auto">
          <a:xfrm>
            <a:off x="2915105" y="6136105"/>
            <a:ext cx="7836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ru-RU" sz="1000" b="1" i="0" u="none" strike="noStrike" cap="none" spc="0" dirty="0">
                <a:ln>
                  <a:noFill/>
                </a:ln>
                <a:solidFill>
                  <a:prstClr val="black"/>
                </a:solidFill>
              </a:rPr>
              <a:t>цель</a:t>
            </a:r>
            <a:endParaRPr dirty="0"/>
          </a:p>
        </p:txBody>
      </p:sp>
      <p:sp>
        <p:nvSpPr>
          <p:cNvPr id="83" name="Прямоугольник 82"/>
          <p:cNvSpPr/>
          <p:nvPr/>
        </p:nvSpPr>
        <p:spPr bwMode="auto">
          <a:xfrm>
            <a:off x="-18259" y="5222077"/>
            <a:ext cx="2056943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400" b="1" dirty="0">
                <a:solidFill>
                  <a:prstClr val="white"/>
                </a:solidFill>
                <a:cs typeface="Arial"/>
              </a:rPr>
              <a:t>ПРОДУКТ «ЭКСПРЕСС-ЛИЗИНГ»</a:t>
            </a:r>
          </a:p>
        </p:txBody>
      </p:sp>
      <p:sp>
        <p:nvSpPr>
          <p:cNvPr id="84" name="Freeform 50"/>
          <p:cNvSpPr>
            <a:spLocks noEditPoints="1"/>
          </p:cNvSpPr>
          <p:nvPr/>
        </p:nvSpPr>
        <p:spPr bwMode="auto">
          <a:xfrm>
            <a:off x="3080969" y="5710141"/>
            <a:ext cx="528160" cy="527184"/>
          </a:xfrm>
          <a:custGeom>
            <a:avLst/>
            <a:gdLst>
              <a:gd name="T0" fmla="*/ 4593 w 5497"/>
              <a:gd name="T1" fmla="*/ 1614 h 5487"/>
              <a:gd name="T2" fmla="*/ 5457 w 5497"/>
              <a:gd name="T3" fmla="*/ 750 h 5487"/>
              <a:gd name="T4" fmla="*/ 5458 w 5497"/>
              <a:gd name="T5" fmla="*/ 608 h 5487"/>
              <a:gd name="T6" fmla="*/ 5390 w 5497"/>
              <a:gd name="T7" fmla="*/ 579 h 5487"/>
              <a:gd name="T8" fmla="*/ 5393 w 5497"/>
              <a:gd name="T9" fmla="*/ 585 h 5487"/>
              <a:gd name="T10" fmla="*/ 4923 w 5497"/>
              <a:gd name="T11" fmla="*/ 569 h 5487"/>
              <a:gd name="T12" fmla="*/ 4907 w 5497"/>
              <a:gd name="T13" fmla="*/ 99 h 5487"/>
              <a:gd name="T14" fmla="*/ 4804 w 5497"/>
              <a:gd name="T15" fmla="*/ 2 h 5487"/>
              <a:gd name="T16" fmla="*/ 4736 w 5497"/>
              <a:gd name="T17" fmla="*/ 32 h 5487"/>
              <a:gd name="T18" fmla="*/ 3873 w 5497"/>
              <a:gd name="T19" fmla="*/ 891 h 5487"/>
              <a:gd name="T20" fmla="*/ 3844 w 5497"/>
              <a:gd name="T21" fmla="*/ 965 h 5487"/>
              <a:gd name="T22" fmla="*/ 3844 w 5497"/>
              <a:gd name="T23" fmla="*/ 1065 h 5487"/>
              <a:gd name="T24" fmla="*/ 706 w 5497"/>
              <a:gd name="T25" fmla="*/ 1643 h 5487"/>
              <a:gd name="T26" fmla="*/ 1284 w 5497"/>
              <a:gd name="T27" fmla="*/ 4780 h 5487"/>
              <a:gd name="T28" fmla="*/ 4422 w 5497"/>
              <a:gd name="T29" fmla="*/ 4202 h 5487"/>
              <a:gd name="T30" fmla="*/ 4422 w 5497"/>
              <a:gd name="T31" fmla="*/ 1643 h 5487"/>
              <a:gd name="T32" fmla="*/ 4522 w 5497"/>
              <a:gd name="T33" fmla="*/ 1643 h 5487"/>
              <a:gd name="T34" fmla="*/ 4593 w 5497"/>
              <a:gd name="T35" fmla="*/ 1614 h 5487"/>
              <a:gd name="T36" fmla="*/ 4623 w 5497"/>
              <a:gd name="T37" fmla="*/ 2924 h 5487"/>
              <a:gd name="T38" fmla="*/ 2568 w 5497"/>
              <a:gd name="T39" fmla="*/ 4984 h 5487"/>
              <a:gd name="T40" fmla="*/ 507 w 5497"/>
              <a:gd name="T41" fmla="*/ 2929 h 5487"/>
              <a:gd name="T42" fmla="*/ 2562 w 5497"/>
              <a:gd name="T43" fmla="*/ 868 h 5487"/>
              <a:gd name="T44" fmla="*/ 3856 w 5497"/>
              <a:gd name="T45" fmla="*/ 1324 h 5487"/>
              <a:gd name="T46" fmla="*/ 3861 w 5497"/>
              <a:gd name="T47" fmla="*/ 1491 h 5487"/>
              <a:gd name="T48" fmla="*/ 3461 w 5497"/>
              <a:gd name="T49" fmla="*/ 1891 h 5487"/>
              <a:gd name="T50" fmla="*/ 1528 w 5497"/>
              <a:gd name="T51" fmla="*/ 2018 h 5487"/>
              <a:gd name="T52" fmla="*/ 1655 w 5497"/>
              <a:gd name="T53" fmla="*/ 3951 h 5487"/>
              <a:gd name="T54" fmla="*/ 3588 w 5497"/>
              <a:gd name="T55" fmla="*/ 3824 h 5487"/>
              <a:gd name="T56" fmla="*/ 3601 w 5497"/>
              <a:gd name="T57" fmla="*/ 2033 h 5487"/>
              <a:gd name="T58" fmla="*/ 4001 w 5497"/>
              <a:gd name="T59" fmla="*/ 1633 h 5487"/>
              <a:gd name="T60" fmla="*/ 4166 w 5497"/>
              <a:gd name="T61" fmla="*/ 1639 h 5487"/>
              <a:gd name="T62" fmla="*/ 4623 w 5497"/>
              <a:gd name="T63" fmla="*/ 2924 h 5487"/>
              <a:gd name="T64" fmla="*/ 2501 w 5497"/>
              <a:gd name="T65" fmla="*/ 2991 h 5487"/>
              <a:gd name="T66" fmla="*/ 2642 w 5497"/>
              <a:gd name="T67" fmla="*/ 2991 h 5487"/>
              <a:gd name="T68" fmla="*/ 2842 w 5497"/>
              <a:gd name="T69" fmla="*/ 2791 h 5487"/>
              <a:gd name="T70" fmla="*/ 2872 w 5497"/>
              <a:gd name="T71" fmla="*/ 2920 h 5487"/>
              <a:gd name="T72" fmla="*/ 2572 w 5497"/>
              <a:gd name="T73" fmla="*/ 3220 h 5487"/>
              <a:gd name="T74" fmla="*/ 2272 w 5497"/>
              <a:gd name="T75" fmla="*/ 2920 h 5487"/>
              <a:gd name="T76" fmla="*/ 2572 w 5497"/>
              <a:gd name="T77" fmla="*/ 2620 h 5487"/>
              <a:gd name="T78" fmla="*/ 2701 w 5497"/>
              <a:gd name="T79" fmla="*/ 2650 h 5487"/>
              <a:gd name="T80" fmla="*/ 2501 w 5497"/>
              <a:gd name="T81" fmla="*/ 2850 h 5487"/>
              <a:gd name="T82" fmla="*/ 2501 w 5497"/>
              <a:gd name="T83" fmla="*/ 2991 h 5487"/>
              <a:gd name="T84" fmla="*/ 2847 w 5497"/>
              <a:gd name="T85" fmla="*/ 2503 h 5487"/>
              <a:gd name="T86" fmla="*/ 2154 w 5497"/>
              <a:gd name="T87" fmla="*/ 2644 h 5487"/>
              <a:gd name="T88" fmla="*/ 2295 w 5497"/>
              <a:gd name="T89" fmla="*/ 3337 h 5487"/>
              <a:gd name="T90" fmla="*/ 2988 w 5497"/>
              <a:gd name="T91" fmla="*/ 3196 h 5487"/>
              <a:gd name="T92" fmla="*/ 2988 w 5497"/>
              <a:gd name="T93" fmla="*/ 2644 h 5487"/>
              <a:gd name="T94" fmla="*/ 3462 w 5497"/>
              <a:gd name="T95" fmla="*/ 2170 h 5487"/>
              <a:gd name="T96" fmla="*/ 3321 w 5497"/>
              <a:gd name="T97" fmla="*/ 3815 h 5487"/>
              <a:gd name="T98" fmla="*/ 1675 w 5497"/>
              <a:gd name="T99" fmla="*/ 3674 h 5487"/>
              <a:gd name="T100" fmla="*/ 1816 w 5497"/>
              <a:gd name="T101" fmla="*/ 2029 h 5487"/>
              <a:gd name="T102" fmla="*/ 3321 w 5497"/>
              <a:gd name="T103" fmla="*/ 2029 h 5487"/>
              <a:gd name="T104" fmla="*/ 2847 w 5497"/>
              <a:gd name="T105" fmla="*/ 2503 h 5487"/>
              <a:gd name="T106" fmla="*/ 4063 w 5497"/>
              <a:gd name="T107" fmla="*/ 1429 h 5487"/>
              <a:gd name="T108" fmla="*/ 4049 w 5497"/>
              <a:gd name="T109" fmla="*/ 1003 h 5487"/>
              <a:gd name="T110" fmla="*/ 4719 w 5497"/>
              <a:gd name="T111" fmla="*/ 333 h 5487"/>
              <a:gd name="T112" fmla="*/ 4730 w 5497"/>
              <a:gd name="T113" fmla="*/ 666 h 5487"/>
              <a:gd name="T114" fmla="*/ 4830 w 5497"/>
              <a:gd name="T115" fmla="*/ 766 h 5487"/>
              <a:gd name="T116" fmla="*/ 5163 w 5497"/>
              <a:gd name="T117" fmla="*/ 777 h 5487"/>
              <a:gd name="T118" fmla="*/ 4489 w 5497"/>
              <a:gd name="T119" fmla="*/ 1443 h 5487"/>
              <a:gd name="T120" fmla="*/ 4063 w 5497"/>
              <a:gd name="T121" fmla="*/ 1429 h 54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5497" h="5487" extrusionOk="0">
                <a:moveTo>
                  <a:pt x="4593" y="1614"/>
                </a:moveTo>
                <a:lnTo>
                  <a:pt x="5457" y="750"/>
                </a:lnTo>
                <a:cubicBezTo>
                  <a:pt x="5496" y="711"/>
                  <a:pt x="5497" y="647"/>
                  <a:pt x="5458" y="608"/>
                </a:cubicBezTo>
                <a:cubicBezTo>
                  <a:pt x="5440" y="590"/>
                  <a:pt x="5416" y="579"/>
                  <a:pt x="5390" y="579"/>
                </a:cubicBezTo>
                <a:lnTo>
                  <a:pt x="5393" y="585"/>
                </a:lnTo>
                <a:lnTo>
                  <a:pt x="4923" y="569"/>
                </a:lnTo>
                <a:lnTo>
                  <a:pt x="4907" y="99"/>
                </a:lnTo>
                <a:cubicBezTo>
                  <a:pt x="4905" y="43"/>
                  <a:pt x="4859" y="0"/>
                  <a:pt x="4804" y="2"/>
                </a:cubicBezTo>
                <a:cubicBezTo>
                  <a:pt x="4778" y="3"/>
                  <a:pt x="4754" y="13"/>
                  <a:pt x="4736" y="32"/>
                </a:cubicBezTo>
                <a:lnTo>
                  <a:pt x="3873" y="891"/>
                </a:lnTo>
                <a:cubicBezTo>
                  <a:pt x="3854" y="910"/>
                  <a:pt x="3843" y="937"/>
                  <a:pt x="3844" y="965"/>
                </a:cubicBezTo>
                <a:lnTo>
                  <a:pt x="3844" y="1065"/>
                </a:lnTo>
                <a:cubicBezTo>
                  <a:pt x="2818" y="358"/>
                  <a:pt x="1413" y="617"/>
                  <a:pt x="706" y="1643"/>
                </a:cubicBezTo>
                <a:cubicBezTo>
                  <a:pt x="0" y="2669"/>
                  <a:pt x="258" y="4073"/>
                  <a:pt x="1284" y="4780"/>
                </a:cubicBezTo>
                <a:cubicBezTo>
                  <a:pt x="2310" y="5487"/>
                  <a:pt x="3715" y="5228"/>
                  <a:pt x="4422" y="4202"/>
                </a:cubicBezTo>
                <a:cubicBezTo>
                  <a:pt x="4953" y="3432"/>
                  <a:pt x="4953" y="2413"/>
                  <a:pt x="4422" y="1643"/>
                </a:cubicBezTo>
                <a:lnTo>
                  <a:pt x="4522" y="1643"/>
                </a:lnTo>
                <a:cubicBezTo>
                  <a:pt x="4549" y="1643"/>
                  <a:pt x="4574" y="1632"/>
                  <a:pt x="4593" y="1614"/>
                </a:cubicBezTo>
                <a:close/>
                <a:moveTo>
                  <a:pt x="4623" y="2924"/>
                </a:moveTo>
                <a:cubicBezTo>
                  <a:pt x="4625" y="4060"/>
                  <a:pt x="3704" y="4983"/>
                  <a:pt x="2568" y="4984"/>
                </a:cubicBezTo>
                <a:cubicBezTo>
                  <a:pt x="1431" y="4986"/>
                  <a:pt x="509" y="4066"/>
                  <a:pt x="507" y="2929"/>
                </a:cubicBezTo>
                <a:cubicBezTo>
                  <a:pt x="506" y="1792"/>
                  <a:pt x="1426" y="870"/>
                  <a:pt x="2562" y="868"/>
                </a:cubicBezTo>
                <a:cubicBezTo>
                  <a:pt x="3033" y="868"/>
                  <a:pt x="3490" y="1028"/>
                  <a:pt x="3856" y="1324"/>
                </a:cubicBezTo>
                <a:lnTo>
                  <a:pt x="3861" y="1491"/>
                </a:lnTo>
                <a:lnTo>
                  <a:pt x="3461" y="1891"/>
                </a:lnTo>
                <a:cubicBezTo>
                  <a:pt x="2892" y="1392"/>
                  <a:pt x="2026" y="1449"/>
                  <a:pt x="1528" y="2018"/>
                </a:cubicBezTo>
                <a:cubicBezTo>
                  <a:pt x="1029" y="2587"/>
                  <a:pt x="1086" y="3453"/>
                  <a:pt x="1655" y="3951"/>
                </a:cubicBezTo>
                <a:cubicBezTo>
                  <a:pt x="2224" y="4450"/>
                  <a:pt x="3090" y="4393"/>
                  <a:pt x="3588" y="3824"/>
                </a:cubicBezTo>
                <a:cubicBezTo>
                  <a:pt x="4036" y="3313"/>
                  <a:pt x="4042" y="2550"/>
                  <a:pt x="3601" y="2033"/>
                </a:cubicBezTo>
                <a:lnTo>
                  <a:pt x="4001" y="1633"/>
                </a:lnTo>
                <a:lnTo>
                  <a:pt x="4166" y="1639"/>
                </a:lnTo>
                <a:cubicBezTo>
                  <a:pt x="4460" y="2003"/>
                  <a:pt x="4621" y="2456"/>
                  <a:pt x="4623" y="2924"/>
                </a:cubicBezTo>
                <a:close/>
                <a:moveTo>
                  <a:pt x="2501" y="2991"/>
                </a:moveTo>
                <a:cubicBezTo>
                  <a:pt x="2540" y="3029"/>
                  <a:pt x="2603" y="3029"/>
                  <a:pt x="2642" y="2991"/>
                </a:cubicBezTo>
                <a:lnTo>
                  <a:pt x="2842" y="2791"/>
                </a:lnTo>
                <a:cubicBezTo>
                  <a:pt x="2862" y="2831"/>
                  <a:pt x="2872" y="2875"/>
                  <a:pt x="2872" y="2920"/>
                </a:cubicBezTo>
                <a:cubicBezTo>
                  <a:pt x="2872" y="3085"/>
                  <a:pt x="2738" y="3220"/>
                  <a:pt x="2572" y="3220"/>
                </a:cubicBezTo>
                <a:cubicBezTo>
                  <a:pt x="2406" y="3220"/>
                  <a:pt x="2272" y="3085"/>
                  <a:pt x="2272" y="2920"/>
                </a:cubicBezTo>
                <a:cubicBezTo>
                  <a:pt x="2272" y="2754"/>
                  <a:pt x="2406" y="2620"/>
                  <a:pt x="2572" y="2620"/>
                </a:cubicBezTo>
                <a:cubicBezTo>
                  <a:pt x="2617" y="2620"/>
                  <a:pt x="2661" y="2630"/>
                  <a:pt x="2701" y="2650"/>
                </a:cubicBezTo>
                <a:lnTo>
                  <a:pt x="2501" y="2850"/>
                </a:lnTo>
                <a:cubicBezTo>
                  <a:pt x="2462" y="2889"/>
                  <a:pt x="2462" y="2952"/>
                  <a:pt x="2501" y="2991"/>
                </a:cubicBezTo>
                <a:close/>
                <a:moveTo>
                  <a:pt x="2847" y="2503"/>
                </a:moveTo>
                <a:cubicBezTo>
                  <a:pt x="2617" y="2350"/>
                  <a:pt x="2307" y="2413"/>
                  <a:pt x="2154" y="2644"/>
                </a:cubicBezTo>
                <a:cubicBezTo>
                  <a:pt x="2002" y="2874"/>
                  <a:pt x="2065" y="3184"/>
                  <a:pt x="2295" y="3337"/>
                </a:cubicBezTo>
                <a:cubicBezTo>
                  <a:pt x="2525" y="3489"/>
                  <a:pt x="2836" y="3426"/>
                  <a:pt x="2988" y="3196"/>
                </a:cubicBezTo>
                <a:cubicBezTo>
                  <a:pt x="3099" y="3028"/>
                  <a:pt x="3099" y="2811"/>
                  <a:pt x="2988" y="2644"/>
                </a:cubicBezTo>
                <a:lnTo>
                  <a:pt x="3462" y="2170"/>
                </a:lnTo>
                <a:cubicBezTo>
                  <a:pt x="3878" y="2663"/>
                  <a:pt x="3814" y="3400"/>
                  <a:pt x="3321" y="3815"/>
                </a:cubicBezTo>
                <a:cubicBezTo>
                  <a:pt x="2828" y="4231"/>
                  <a:pt x="2091" y="4168"/>
                  <a:pt x="1675" y="3674"/>
                </a:cubicBezTo>
                <a:cubicBezTo>
                  <a:pt x="1260" y="3181"/>
                  <a:pt x="1323" y="2444"/>
                  <a:pt x="1816" y="2029"/>
                </a:cubicBezTo>
                <a:cubicBezTo>
                  <a:pt x="2251" y="1662"/>
                  <a:pt x="2886" y="1662"/>
                  <a:pt x="3321" y="2029"/>
                </a:cubicBezTo>
                <a:lnTo>
                  <a:pt x="2847" y="2503"/>
                </a:lnTo>
                <a:close/>
                <a:moveTo>
                  <a:pt x="4063" y="1429"/>
                </a:moveTo>
                <a:lnTo>
                  <a:pt x="4049" y="1003"/>
                </a:lnTo>
                <a:lnTo>
                  <a:pt x="4719" y="333"/>
                </a:lnTo>
                <a:lnTo>
                  <a:pt x="4730" y="666"/>
                </a:lnTo>
                <a:cubicBezTo>
                  <a:pt x="4730" y="721"/>
                  <a:pt x="4775" y="766"/>
                  <a:pt x="4830" y="766"/>
                </a:cubicBezTo>
                <a:lnTo>
                  <a:pt x="5163" y="777"/>
                </a:lnTo>
                <a:lnTo>
                  <a:pt x="4489" y="1443"/>
                </a:lnTo>
                <a:lnTo>
                  <a:pt x="4063" y="1429"/>
                </a:lnTo>
                <a:close/>
              </a:path>
            </a:pathLst>
          </a:custGeom>
          <a:solidFill>
            <a:sysClr val="windowText" lastClr="000000"/>
          </a:solidFill>
          <a:ln w="1270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/>
          </a:bodyPr>
          <a:lstStyle/>
          <a:p>
            <a:pPr marL="0" marR="0" lvl="0" indent="0" defTabSz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en-US" sz="1800" b="0" i="0" u="none" strike="noStrike" cap="none" spc="0">
              <a:ln>
                <a:noFill/>
              </a:ln>
              <a:solidFill>
                <a:prstClr val="black"/>
              </a:solidFill>
              <a:latin typeface="Calibri"/>
            </a:endParaRPr>
          </a:p>
        </p:txBody>
      </p:sp>
      <p:sp>
        <p:nvSpPr>
          <p:cNvPr id="85" name="Прямоугольник 84"/>
          <p:cNvSpPr/>
          <p:nvPr/>
        </p:nvSpPr>
        <p:spPr bwMode="auto">
          <a:xfrm>
            <a:off x="3850679" y="5350670"/>
            <a:ext cx="3619020" cy="430887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>
              <a:defRPr/>
            </a:pPr>
            <a:r>
              <a:rPr lang="ru-RU" sz="1100" dirty="0" smtClean="0">
                <a:solidFill>
                  <a:prstClr val="black"/>
                </a:solidFill>
                <a:cs typeface="Arial"/>
              </a:rPr>
              <a:t>Предоставление </a:t>
            </a:r>
            <a:r>
              <a:rPr lang="ru-RU" sz="1100" dirty="0">
                <a:solidFill>
                  <a:prstClr val="black"/>
                </a:solidFill>
                <a:cs typeface="Arial"/>
              </a:rPr>
              <a:t>лизинговых услуг, максимально учитывающих потребности каждого клиента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w="http://schemas.openxmlformats.org/wordprocessing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1055888501" name="Текст 6"/>
          <p:cNvSpPr txBox="1"/>
          <p:nvPr/>
        </p:nvSpPr>
        <p:spPr bwMode="auto">
          <a:xfrm>
            <a:off x="7629780" y="6241512"/>
            <a:ext cx="1365814" cy="616488"/>
          </a:xfrm>
          <a:prstGeom prst="rect">
            <a:avLst/>
          </a:prstGeom>
        </p:spPr>
        <p:txBody>
          <a:bodyPr>
            <a:noAutofit/>
          </a:bodyPr>
          <a:lstStyle>
            <a:lvl1pPr marL="0" marR="0" indent="0" algn="l" defTabSz="914376">
              <a:lnSpc>
                <a:spcPct val="90000"/>
              </a:lnSpc>
              <a:spcBef>
                <a:spcPts val="1687"/>
              </a:spcBef>
              <a:spcAft>
                <a:spcPts val="0"/>
              </a:spcAft>
              <a:buClrTx/>
              <a:buSzPct val="123000"/>
              <a:buFontTx/>
              <a:buNone/>
              <a:defRPr sz="10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457200" marR="0" indent="-228600" algn="l" defTabSz="914376">
              <a:lnSpc>
                <a:spcPct val="90000"/>
              </a:lnSpc>
              <a:spcBef>
                <a:spcPts val="1687"/>
              </a:spcBef>
              <a:spcAft>
                <a:spcPts val="0"/>
              </a:spcAft>
              <a:buClrTx/>
              <a:buSzPct val="123000"/>
              <a:buFontTx/>
              <a:buChar char="•"/>
              <a:defRPr sz="1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685800" marR="0" indent="-228600" algn="l" defTabSz="914376">
              <a:lnSpc>
                <a:spcPct val="90000"/>
              </a:lnSpc>
              <a:spcBef>
                <a:spcPts val="1687"/>
              </a:spcBef>
              <a:spcAft>
                <a:spcPts val="0"/>
              </a:spcAft>
              <a:buClrTx/>
              <a:buSzPct val="123000"/>
              <a:buFontTx/>
              <a:buChar char="•"/>
              <a:defRPr sz="1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914400" marR="0" indent="-228600" algn="l" defTabSz="914376">
              <a:lnSpc>
                <a:spcPct val="90000"/>
              </a:lnSpc>
              <a:spcBef>
                <a:spcPts val="1687"/>
              </a:spcBef>
              <a:spcAft>
                <a:spcPts val="0"/>
              </a:spcAft>
              <a:buClrTx/>
              <a:buSzPct val="123000"/>
              <a:buFontTx/>
              <a:buChar char="•"/>
              <a:defRPr sz="1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1143000" marR="0" indent="-228600" algn="l" defTabSz="914376">
              <a:lnSpc>
                <a:spcPct val="90000"/>
              </a:lnSpc>
              <a:spcBef>
                <a:spcPts val="1687"/>
              </a:spcBef>
              <a:spcAft>
                <a:spcPts val="0"/>
              </a:spcAft>
              <a:buClrTx/>
              <a:buSzPct val="123000"/>
              <a:buFontTx/>
              <a:buChar char="•"/>
              <a:defRPr sz="1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1371600" marR="0" indent="-228600" algn="l" defTabSz="914376">
              <a:lnSpc>
                <a:spcPct val="90000"/>
              </a:lnSpc>
              <a:spcBef>
                <a:spcPts val="1687"/>
              </a:spcBef>
              <a:spcAft>
                <a:spcPts val="0"/>
              </a:spcAft>
              <a:buClrTx/>
              <a:buSzPct val="123000"/>
              <a:buFontTx/>
              <a:buChar char="•"/>
              <a:defRPr sz="1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6pPr>
            <a:lvl7pPr marL="1600200" marR="0" indent="-228600" algn="l" defTabSz="914376">
              <a:lnSpc>
                <a:spcPct val="90000"/>
              </a:lnSpc>
              <a:spcBef>
                <a:spcPts val="1687"/>
              </a:spcBef>
              <a:spcAft>
                <a:spcPts val="0"/>
              </a:spcAft>
              <a:buClrTx/>
              <a:buSzPct val="123000"/>
              <a:buFontTx/>
              <a:buChar char="•"/>
              <a:defRPr sz="1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7pPr>
            <a:lvl8pPr marL="1828800" marR="0" indent="-228600" algn="l" defTabSz="914376">
              <a:lnSpc>
                <a:spcPct val="90000"/>
              </a:lnSpc>
              <a:spcBef>
                <a:spcPts val="1687"/>
              </a:spcBef>
              <a:spcAft>
                <a:spcPts val="0"/>
              </a:spcAft>
              <a:buClrTx/>
              <a:buSzPct val="123000"/>
              <a:buFontTx/>
              <a:buChar char="•"/>
              <a:defRPr sz="1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8pPr>
            <a:lvl9pPr marL="2057400" marR="0" indent="-228600" algn="l" defTabSz="914376">
              <a:lnSpc>
                <a:spcPct val="90000"/>
              </a:lnSpc>
              <a:spcBef>
                <a:spcPts val="1687"/>
              </a:spcBef>
              <a:spcAft>
                <a:spcPts val="0"/>
              </a:spcAft>
              <a:buClrTx/>
              <a:buSzPct val="123000"/>
              <a:buFontTx/>
              <a:buChar char="•"/>
              <a:defRPr sz="1800" b="0" i="0" u="none" strike="noStrike" cap="none" spc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50000"/>
              </a:lnSpc>
              <a:defRPr/>
            </a:pPr>
            <a:r>
              <a:rPr lang="ru-RU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rPr>
              <a:t>Июнь </a:t>
            </a:r>
            <a:r>
              <a:rPr lang="en-US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rPr>
              <a:t> 202</a:t>
            </a:r>
            <a:r>
              <a:rPr lang="ru-RU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rPr>
              <a:t>4 </a:t>
            </a:r>
            <a:endParaRPr lang="en-US">
              <a:solidFill>
                <a:schemeClr val="tx1">
                  <a:lumMod val="50000"/>
                </a:schemeClr>
              </a:solidFill>
              <a:latin typeface="Arial"/>
              <a:cs typeface="Arial"/>
            </a:endParaRPr>
          </a:p>
          <a:p>
            <a:pPr algn="r">
              <a:lnSpc>
                <a:spcPct val="150000"/>
              </a:lnSpc>
              <a:defRPr/>
            </a:pPr>
            <a:r>
              <a:rPr lang="ru-RU">
                <a:solidFill>
                  <a:schemeClr val="tx1">
                    <a:lumMod val="50000"/>
                  </a:schemeClr>
                </a:solidFill>
                <a:latin typeface="Arial"/>
                <a:cs typeface="Arial"/>
              </a:rPr>
              <a:t> </a:t>
            </a:r>
            <a:endParaRPr lang="en-US">
              <a:solidFill>
                <a:schemeClr val="tx1">
                  <a:lumMod val="5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2079891250" name="Рисунок 38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V="1">
            <a:off x="520264" y="6549757"/>
            <a:ext cx="1483160" cy="318085"/>
          </a:xfrm>
          <a:prstGeom prst="rect">
            <a:avLst/>
          </a:prstGeom>
        </p:spPr>
      </p:pic>
      <p:pic>
        <p:nvPicPr>
          <p:cNvPr id="1316464090" name="Рисунок 39"/>
          <p:cNvPicPr>
            <a:picLocks noChangeAspect="1"/>
          </p:cNvPicPr>
          <p:nvPr/>
        </p:nvPicPr>
        <p:blipFill>
          <a:blip r:embed="rId2"/>
          <a:stretch/>
        </p:blipFill>
        <p:spPr bwMode="auto">
          <a:xfrm flipV="1">
            <a:off x="520263" y="0"/>
            <a:ext cx="1483159" cy="1039029"/>
          </a:xfrm>
          <a:prstGeom prst="rect">
            <a:avLst/>
          </a:prstGeom>
        </p:spPr>
      </p:pic>
      <p:sp>
        <p:nvSpPr>
          <p:cNvPr id="702869865" name="Текст 9"/>
          <p:cNvSpPr txBox="1"/>
          <p:nvPr/>
        </p:nvSpPr>
        <p:spPr bwMode="auto">
          <a:xfrm>
            <a:off x="520261" y="2367655"/>
            <a:ext cx="8007894" cy="103263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2800" indent="-172800" algn="l" defTabSz="685800">
              <a:lnSpc>
                <a:spcPct val="100000"/>
              </a:lnSpc>
              <a:spcBef>
                <a:spcPts val="299"/>
              </a:spcBef>
              <a:buClr>
                <a:schemeClr val="accent4"/>
              </a:buClr>
              <a:buSzPct val="110000"/>
              <a:buFontTx/>
              <a:buBlip>
                <a:blip r:embed="rId3"/>
              </a:buBlip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5600" indent="-172800" algn="l" defTabSz="685800">
              <a:lnSpc>
                <a:spcPct val="100000"/>
              </a:lnSpc>
              <a:spcBef>
                <a:spcPts val="199"/>
              </a:spcBef>
              <a:buClr>
                <a:srgbClr val="448A18"/>
              </a:buClr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8400" indent="-172800" algn="l" defTabSz="685800">
              <a:lnSpc>
                <a:spcPct val="100000"/>
              </a:lnSpc>
              <a:spcBef>
                <a:spcPts val="299"/>
              </a:spcBef>
              <a:buClr>
                <a:srgbClr val="448A18"/>
              </a:buClr>
              <a:buSzPct val="120000"/>
              <a:buFont typeface="Arial"/>
              <a:buChar char="•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1200" indent="-172800" algn="l" defTabSz="685800">
              <a:lnSpc>
                <a:spcPct val="100000"/>
              </a:lnSpc>
              <a:spcBef>
                <a:spcPts val="299"/>
              </a:spcBef>
              <a:buClr>
                <a:srgbClr val="448A18"/>
              </a:buClr>
              <a:buSzPct val="120000"/>
              <a:buFont typeface="Системный шрифт, обычный"/>
              <a:buChar char="⁃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000" indent="-172800" algn="l" defTabSz="685800">
              <a:lnSpc>
                <a:spcPct val="100000"/>
              </a:lnSpc>
              <a:spcBef>
                <a:spcPts val="299"/>
              </a:spcBef>
              <a:buClr>
                <a:srgbClr val="448A18"/>
              </a:buClr>
              <a:buSzPct val="60000"/>
              <a:buFont typeface=".Lucida Grande UI Regular"/>
              <a:buChar char="◆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>
              <a:lnSpc>
                <a:spcPct val="90000"/>
              </a:lnSpc>
              <a:spcBef>
                <a:spcPts val="374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>
              <a:lnSpc>
                <a:spcPct val="90000"/>
              </a:lnSpc>
              <a:spcBef>
                <a:spcPts val="374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>
              <a:lnSpc>
                <a:spcPct val="90000"/>
              </a:lnSpc>
              <a:spcBef>
                <a:spcPts val="374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>
              <a:lnSpc>
                <a:spcPct val="90000"/>
              </a:lnSpc>
              <a:spcBef>
                <a:spcPts val="374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Bef>
                <a:spcPts val="0"/>
              </a:spcBef>
              <a:buNone/>
              <a:defRPr/>
            </a:pPr>
            <a:r>
              <a:rPr lang="ru-RU" sz="2200" b="1" i="0" u="none" strike="noStrike" cap="none" spc="0">
                <a:solidFill>
                  <a:schemeClr val="tx1"/>
                </a:solidFill>
                <a:latin typeface="Arial"/>
                <a:ea typeface="Arial"/>
                <a:cs typeface="Arial"/>
              </a:rPr>
              <a:t>Спасибо за внимание!</a:t>
            </a:r>
            <a:endParaRPr sz="2200" b="1">
              <a:latin typeface="Arial"/>
            </a:endParaRPr>
          </a:p>
          <a:p>
            <a:pPr marL="0" indent="0">
              <a:buNone/>
              <a:defRPr/>
            </a:pPr>
            <a:endParaRPr lang="ru-RU" sz="1800" b="1">
              <a:solidFill>
                <a:schemeClr val="bg2">
                  <a:lumMod val="1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1072321687" name="Текст 9"/>
          <p:cNvSpPr txBox="1"/>
          <p:nvPr/>
        </p:nvSpPr>
        <p:spPr bwMode="auto">
          <a:xfrm>
            <a:off x="422745" y="4864167"/>
            <a:ext cx="6437884" cy="40572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2800" indent="-172800" algn="l" defTabSz="685800">
              <a:lnSpc>
                <a:spcPct val="100000"/>
              </a:lnSpc>
              <a:spcBef>
                <a:spcPts val="299"/>
              </a:spcBef>
              <a:buClr>
                <a:schemeClr val="accent4"/>
              </a:buClr>
              <a:buSzPct val="110000"/>
              <a:buFontTx/>
              <a:buBlip>
                <a:blip r:embed="rId3"/>
              </a:buBlip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345600" indent="-172800" algn="l" defTabSz="685800">
              <a:lnSpc>
                <a:spcPct val="100000"/>
              </a:lnSpc>
              <a:spcBef>
                <a:spcPts val="199"/>
              </a:spcBef>
              <a:buClr>
                <a:srgbClr val="448A18"/>
              </a:buClr>
              <a:buFont typeface="Wingdings"/>
              <a:buChar char="§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518400" indent="-172800" algn="l" defTabSz="685800">
              <a:lnSpc>
                <a:spcPct val="100000"/>
              </a:lnSpc>
              <a:spcBef>
                <a:spcPts val="299"/>
              </a:spcBef>
              <a:buClr>
                <a:srgbClr val="448A18"/>
              </a:buClr>
              <a:buSzPct val="120000"/>
              <a:buFont typeface="Arial"/>
              <a:buChar char="•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91200" indent="-172800" algn="l" defTabSz="685800">
              <a:lnSpc>
                <a:spcPct val="100000"/>
              </a:lnSpc>
              <a:spcBef>
                <a:spcPts val="299"/>
              </a:spcBef>
              <a:buClr>
                <a:srgbClr val="448A18"/>
              </a:buClr>
              <a:buSzPct val="120000"/>
              <a:buFont typeface="Системный шрифт, обычный"/>
              <a:buChar char="⁃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64000" indent="-172800" algn="l" defTabSz="685800">
              <a:lnSpc>
                <a:spcPct val="100000"/>
              </a:lnSpc>
              <a:spcBef>
                <a:spcPts val="299"/>
              </a:spcBef>
              <a:buClr>
                <a:srgbClr val="448A18"/>
              </a:buClr>
              <a:buSzPct val="60000"/>
              <a:buFont typeface=".Lucida Grande UI Regular"/>
              <a:buChar char="◆"/>
              <a:defRPr sz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>
              <a:lnSpc>
                <a:spcPct val="90000"/>
              </a:lnSpc>
              <a:spcBef>
                <a:spcPts val="374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>
              <a:lnSpc>
                <a:spcPct val="90000"/>
              </a:lnSpc>
              <a:spcBef>
                <a:spcPts val="374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>
              <a:lnSpc>
                <a:spcPct val="90000"/>
              </a:lnSpc>
              <a:spcBef>
                <a:spcPts val="374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>
              <a:lnSpc>
                <a:spcPct val="90000"/>
              </a:lnSpc>
              <a:spcBef>
                <a:spcPts val="374"/>
              </a:spcBef>
              <a:buFont typeface="Arial"/>
              <a:buChar char="•"/>
              <a:defRPr sz="135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/>
          </a:p>
        </p:txBody>
      </p:sp>
      <p:pic>
        <p:nvPicPr>
          <p:cNvPr id="8" name="Рисунок 1"/>
          <p:cNvPicPr>
            <a:picLocks noChangeAspect="1"/>
          </p:cNvPicPr>
          <p:nvPr/>
        </p:nvPicPr>
        <p:blipFill>
          <a:blip r:embed="rId4"/>
          <a:stretch/>
        </p:blipFill>
        <p:spPr bwMode="auto">
          <a:xfrm>
            <a:off x="520263" y="5589240"/>
            <a:ext cx="1483162" cy="874634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<Relationships xmlns="http://schemas.openxmlformats.org/package/2006/relationships"></Relationships>
</file>

<file path=ppt/theme/_rels/theme2.xml.rels><?xml version="1.0" encoding="UTF-8" standalone="yes"?><Relationships xmlns="http://schemas.openxmlformats.org/package/2006/relationships"></Relationships>
</file>

<file path=ppt/theme/theme1.xml><?xml version="1.0" encoding="utf-8"?>
<a:theme xmlns:a="http://schemas.openxmlformats.org/drawingml/2006/main" xmlns:r="http://schemas.openxmlformats.org/officeDocument/2006/relationships" xmlns:p="http://schemas.openxmlformats.org/presentationml/2006/main" name="1_Шаблон РСХБ_внутренняя презентация">
  <a:themeElements>
    <a:clrScheme name="Пользовательские 2">
      <a:dk1>
        <a:srgbClr val="000000"/>
      </a:dk1>
      <a:lt1>
        <a:srgbClr val="FFFFFF"/>
      </a:lt1>
      <a:dk2>
        <a:srgbClr val="E7E5E5"/>
      </a:dk2>
      <a:lt2>
        <a:srgbClr val="A8A7A9"/>
      </a:lt2>
      <a:accent1>
        <a:srgbClr val="238340"/>
      </a:accent1>
      <a:accent2>
        <a:srgbClr val="69A643"/>
      </a:accent2>
      <a:accent3>
        <a:srgbClr val="A6CE38"/>
      </a:accent3>
      <a:accent4>
        <a:srgbClr val="2B6030"/>
      </a:accent4>
      <a:accent5>
        <a:srgbClr val="FFCB05"/>
      </a:accent5>
      <a:accent6>
        <a:srgbClr val="FCC538"/>
      </a:accent6>
      <a:hlink>
        <a:srgbClr val="238340"/>
      </a:hlink>
      <a:folHlink>
        <a:srgbClr val="A6CE38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Тема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prstGeom prst="rect">
          <a:avLst/>
        </a:prstGeom>
        <a:noFill/>
      </a:spPr>
      <a:bodyPr/>
      <a:lstStyle/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xmlns:p="http://schemas.openxmlformats.org/presentationml/2006/main" name="2_Шаблон РСХБ_внутренняя презентация">
  <a:themeElements>
    <a:clrScheme name="Пользовательские 2">
      <a:dk1>
        <a:srgbClr val="000000"/>
      </a:dk1>
      <a:lt1>
        <a:srgbClr val="FFFFFF"/>
      </a:lt1>
      <a:dk2>
        <a:srgbClr val="E7E5E5"/>
      </a:dk2>
      <a:lt2>
        <a:srgbClr val="A8A7A9"/>
      </a:lt2>
      <a:accent1>
        <a:srgbClr val="238340"/>
      </a:accent1>
      <a:accent2>
        <a:srgbClr val="69A643"/>
      </a:accent2>
      <a:accent3>
        <a:srgbClr val="A6CE38"/>
      </a:accent3>
      <a:accent4>
        <a:srgbClr val="2B6030"/>
      </a:accent4>
      <a:accent5>
        <a:srgbClr val="FFCB05"/>
      </a:accent5>
      <a:accent6>
        <a:srgbClr val="FCC538"/>
      </a:accent6>
      <a:hlink>
        <a:srgbClr val="238340"/>
      </a:hlink>
      <a:folHlink>
        <a:srgbClr val="A6CE38"/>
      </a:folHlink>
    </a:clrScheme>
    <a:fontScheme name="Arial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Тема Office">
      <a:fillStyleLst>
        <a:solidFill>
          <a:schemeClr val="phClr"/>
        </a:solidFill>
        <a:gradFill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 bwMode="auto">
        <a:prstGeom prst="rect">
          <a:avLst/>
        </a:prstGeom>
        <a:noFill/>
      </a:spPr>
      <a:bodyPr/>
      <a:lstStyle/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>
  <Template>RUS Presi Template.thmx</Template>
  <TotalTime>41</TotalTime>
  <Pages>0</Pages>
  <Words>445</Words>
  <Characters>0</Characters>
  <CharactersWithSpaces>0</CharactersWithSpaces>
  <Application>Р7-Офис/2024.1.1.373</Application>
  <DocSecurity>0</DocSecurity>
  <PresentationFormat>Экран (4:3)</PresentationFormat>
  <Lines>0</Lines>
  <Paragraphs>60</Paragraphs>
  <Slides>5</Slides>
  <Notes>0</Notes>
  <HiddenSlides>0</HiddenSlides>
  <MMClips>0</MMClips>
  <ScaleCrop>0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7" baseType="lpstr">
      <vt:lpstr>Theme 1</vt:lpstr>
      <vt:lpstr>Theme 2</vt:lpstr>
      <vt:lpstr>Slide 1</vt:lpstr>
      <vt:lpstr>Slide 2</vt:lpstr>
      <vt:lpstr>Slide 3</vt:lpstr>
      <vt:lpstr>Slide 4</vt:lpstr>
      <vt:lpstr>Slide 5</vt:lpstr>
    </vt:vector>
  </TitlesOfParts>
  <Manager/>
  <Company/>
  <LinksUpToDate>0</LinksUpToDate>
  <SharedDoc>0</SharedDoc>
  <HyperlinkBase/>
  <HyperlinksChanged>0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286</dc:title>
  <dc:subject/>
  <dc:creator>Oleg Korshunov</dc:creator>
  <cp:keywords/>
  <dc:description/>
  <dc:identifier/>
  <dc:language/>
  <cp:lastModifiedBy>Булыгин Дмитрий Николаевич</cp:lastModifiedBy>
  <cp:revision>2900</cp:revision>
  <dcterms:created xsi:type="dcterms:W3CDTF">2013-08-28T13:08:37Z</dcterms:created>
  <dcterms:modified xsi:type="dcterms:W3CDTF">2024-06-26T13:58:06Z</dcterms:modified>
  <cp:category/>
  <cp:contentStatus/>
  <cp:version/>
</cp:coreProperties>
</file>